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8998" autoAdjust="0"/>
  </p:normalViewPr>
  <p:slideViewPr>
    <p:cSldViewPr snapToGrid="0" snapToObjects="1">
      <p:cViewPr varScale="1">
        <p:scale>
          <a:sx n="87" d="100"/>
          <a:sy n="87" d="100"/>
        </p:scale>
        <p:origin x="-1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D357A-0841-0740-9D9A-1BFB780E10D9}" type="datetimeFigureOut">
              <a:rPr lang="fr-FR" smtClean="0"/>
              <a:t>02/11/11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D2AB9-8CC1-4A48-8679-7C9042B0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50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02/11/11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arisien.fr" TargetMode="External"/><Relationship Id="rId4" Type="http://schemas.openxmlformats.org/officeDocument/2006/relationships/hyperlink" Target="http://www.lepoint.fr" TargetMode="External"/><Relationship Id="rId5" Type="http://schemas.openxmlformats.org/officeDocument/2006/relationships/hyperlink" Target="http://www.lemonde.fr" TargetMode="External"/><Relationship Id="rId6" Type="http://schemas.openxmlformats.org/officeDocument/2006/relationships/hyperlink" Target="http://www.france-info.fr" TargetMode="External"/><Relationship Id="rId7" Type="http://schemas.openxmlformats.org/officeDocument/2006/relationships/hyperlink" Target="http://www.wikipedia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liberation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L’affaire </a:t>
            </a:r>
            <a:r>
              <a:rPr lang="fr-FR" dirty="0" err="1" smtClean="0"/>
              <a:t>Clearstream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Une revue de Presse de Charles d’Hébrail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3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Sources...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62000" y="364981"/>
            <a:ext cx="67818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Site internet de Libération </a:t>
            </a:r>
            <a:r>
              <a:rPr lang="fr-FR" dirty="0" smtClean="0">
                <a:hlinkClick r:id="rId2"/>
              </a:rPr>
              <a:t>www.liberation.fr</a:t>
            </a:r>
            <a:r>
              <a:rPr lang="fr-FR" dirty="0" smtClean="0"/>
              <a:t> consulté le mercredi 2 novembre 2011.</a:t>
            </a:r>
          </a:p>
          <a:p>
            <a:endParaRPr lang="fr-FR" dirty="0"/>
          </a:p>
          <a:p>
            <a:r>
              <a:rPr lang="fr-FR" dirty="0" smtClean="0"/>
              <a:t>Site internet du Parisien </a:t>
            </a:r>
            <a:r>
              <a:rPr lang="fr-FR" dirty="0" smtClean="0">
                <a:hlinkClick r:id="rId3"/>
              </a:rPr>
              <a:t>www.leparisien.fr</a:t>
            </a:r>
            <a:r>
              <a:rPr lang="fr-FR" dirty="0" smtClean="0"/>
              <a:t> consulté le mercredi 2 novembre 2011.</a:t>
            </a:r>
          </a:p>
          <a:p>
            <a:endParaRPr lang="fr-FR" dirty="0"/>
          </a:p>
          <a:p>
            <a:r>
              <a:rPr lang="fr-FR" dirty="0" smtClean="0"/>
              <a:t>Site internet du Point </a:t>
            </a:r>
            <a:r>
              <a:rPr lang="fr-FR" dirty="0" smtClean="0">
                <a:hlinkClick r:id="rId4"/>
              </a:rPr>
              <a:t>www.lepoint.fr</a:t>
            </a:r>
            <a:r>
              <a:rPr lang="fr-FR" dirty="0" smtClean="0"/>
              <a:t> consulté le mercredi 2 novembre 2011.</a:t>
            </a:r>
          </a:p>
          <a:p>
            <a:endParaRPr lang="fr-FR" dirty="0"/>
          </a:p>
          <a:p>
            <a:r>
              <a:rPr lang="fr-FR" dirty="0" smtClean="0"/>
              <a:t>Site internet du Monde </a:t>
            </a:r>
            <a:r>
              <a:rPr lang="fr-FR" dirty="0" smtClean="0">
                <a:hlinkClick r:id="rId5"/>
              </a:rPr>
              <a:t>www.lemonde.fr</a:t>
            </a:r>
            <a:r>
              <a:rPr lang="fr-FR" dirty="0" smtClean="0"/>
              <a:t> consulté le mercredi 2 novembre 2011.</a:t>
            </a:r>
          </a:p>
          <a:p>
            <a:endParaRPr lang="fr-FR" dirty="0"/>
          </a:p>
          <a:p>
            <a:r>
              <a:rPr lang="fr-FR" dirty="0" smtClean="0"/>
              <a:t>Site internet de France Info </a:t>
            </a:r>
            <a:r>
              <a:rPr lang="fr-FR" dirty="0" smtClean="0">
                <a:hlinkClick r:id="rId6"/>
              </a:rPr>
              <a:t>www.france-info.fr</a:t>
            </a:r>
            <a:r>
              <a:rPr lang="fr-FR" dirty="0" smtClean="0"/>
              <a:t> consulté le mercredi 2 novembre 2011.</a:t>
            </a:r>
          </a:p>
          <a:p>
            <a:endParaRPr lang="fr-FR" dirty="0"/>
          </a:p>
          <a:p>
            <a:r>
              <a:rPr lang="fr-FR" dirty="0" smtClean="0"/>
              <a:t>Site internet Wikipédia </a:t>
            </a:r>
            <a:r>
              <a:rPr lang="fr-FR" dirty="0" smtClean="0">
                <a:hlinkClick r:id="rId7"/>
              </a:rPr>
              <a:t>www.wikipedia.com</a:t>
            </a:r>
            <a:r>
              <a:rPr lang="fr-FR" dirty="0" smtClean="0"/>
              <a:t> consulté le mercredi 2 novembre 2011.</a:t>
            </a:r>
          </a:p>
          <a:p>
            <a:pPr algn="r"/>
            <a:r>
              <a:rPr lang="fr-FR" u="sng" dirty="0" smtClean="0"/>
              <a:t>Images</a:t>
            </a:r>
            <a:r>
              <a:rPr lang="fr-FR" dirty="0" smtClean="0"/>
              <a:t>: Tous droits réservés</a:t>
            </a:r>
          </a:p>
        </p:txBody>
      </p:sp>
    </p:spTree>
    <p:extLst>
      <p:ext uri="{BB962C8B-B14F-4D97-AF65-F5344CB8AC3E}">
        <p14:creationId xmlns:p14="http://schemas.microsoft.com/office/powerpoint/2010/main" val="208744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Découverte de liste compromettant de hauts personnages politiques et industriels</a:t>
            </a:r>
          </a:p>
          <a:p>
            <a:r>
              <a:rPr lang="fr-FR" dirty="0" smtClean="0"/>
              <a:t>Première enquête judiciaire: les listes découvertes ont été trafiquées</a:t>
            </a:r>
            <a:endParaRPr lang="fr-FR" dirty="0"/>
          </a:p>
          <a:p>
            <a:r>
              <a:rPr lang="fr-FR" dirty="0" smtClean="0"/>
              <a:t>Deuxième enquête judiciaire: Dominique de Villepin est inculpé par témoignage du général </a:t>
            </a:r>
            <a:r>
              <a:rPr lang="fr-FR" dirty="0" err="1" smtClean="0"/>
              <a:t>Rondot</a:t>
            </a:r>
            <a:r>
              <a:rPr lang="fr-FR" dirty="0" smtClean="0"/>
              <a:t> pour avoir mis le nom de Nicolas Sarkozy sur les </a:t>
            </a:r>
            <a:r>
              <a:rPr lang="fr-FR" dirty="0"/>
              <a:t>l</a:t>
            </a:r>
            <a:r>
              <a:rPr lang="fr-FR" dirty="0" smtClean="0"/>
              <a:t>istes</a:t>
            </a:r>
          </a:p>
        </p:txBody>
      </p:sp>
    </p:spTree>
    <p:extLst>
      <p:ext uri="{BB962C8B-B14F-4D97-AF65-F5344CB8AC3E}">
        <p14:creationId xmlns:p14="http://schemas.microsoft.com/office/powerpoint/2010/main" val="373118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284" y="3449736"/>
            <a:ext cx="4496531" cy="26124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1" y="628269"/>
            <a:ext cx="4110128" cy="26304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50" y="628269"/>
            <a:ext cx="3948986" cy="26304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7078" y="301462"/>
            <a:ext cx="257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Nicolas Sarkozy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37396" y="318174"/>
            <a:ext cx="260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Dominique de Villepin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78084" y="6114034"/>
            <a:ext cx="247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Général Philippe </a:t>
            </a:r>
            <a:r>
              <a:rPr lang="fr-FR" dirty="0" err="1" smtClean="0"/>
              <a:t>Rondot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France Info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454124" y="-18936"/>
            <a:ext cx="5446931" cy="652091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 16 mai 2006: une note du général </a:t>
            </a:r>
            <a:r>
              <a:rPr lang="fr-FR" dirty="0" err="1" smtClean="0"/>
              <a:t>Rondot</a:t>
            </a:r>
            <a:r>
              <a:rPr lang="fr-FR" dirty="0" smtClean="0"/>
              <a:t> est publiée sur le site internet de France Info.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« Ces </a:t>
            </a:r>
            <a:r>
              <a:rPr lang="fr-FR" dirty="0"/>
              <a:t>écrits, qui avaient été effacés, suggèrent la participation de M. de Villepin à une machination destinée à compromettre son rival Nicolas Sarkozy</a:t>
            </a:r>
            <a:r>
              <a:rPr lang="fr-FR" dirty="0" smtClean="0"/>
              <a:t>. »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Néanmoins, Dominique de Villepin pourrait être en mesure de proposer une </a:t>
            </a:r>
            <a:r>
              <a:rPr lang="fr-FR" dirty="0"/>
              <a:t>autre interprétation de </a:t>
            </a:r>
            <a:r>
              <a:rPr lang="fr-FR" dirty="0" smtClean="0"/>
              <a:t>l’affaire selon le site...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/>
              <a:t>L</a:t>
            </a:r>
            <a:r>
              <a:rPr lang="fr-FR" dirty="0" smtClean="0"/>
              <a:t>e 2 mars prochain: « </a:t>
            </a:r>
            <a:r>
              <a:rPr lang="fr-FR" i="1" dirty="0" smtClean="0"/>
              <a:t>Le bal des menteurs</a:t>
            </a:r>
            <a:r>
              <a:rPr lang="fr-FR" dirty="0" smtClean="0"/>
              <a:t> »... (v)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2000" y="4092294"/>
            <a:ext cx="1155131" cy="11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9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Le Monde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05961" y="400962"/>
            <a:ext cx="5547201" cy="5614276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Le </a:t>
            </a:r>
            <a:r>
              <a:rPr lang="fr-FR" dirty="0" smtClean="0"/>
              <a:t>quotidien Le </a:t>
            </a:r>
            <a:r>
              <a:rPr lang="fr-FR" dirty="0"/>
              <a:t>M</a:t>
            </a:r>
            <a:r>
              <a:rPr lang="fr-FR" dirty="0" smtClean="0"/>
              <a:t>onde est le détonateur de l’affaire.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Dès le 2 mai 2006, il dénonce un « lien particulier » qui lie le général </a:t>
            </a:r>
            <a:r>
              <a:rPr lang="fr-FR" dirty="0" err="1" smtClean="0"/>
              <a:t>Rondot</a:t>
            </a:r>
            <a:r>
              <a:rPr lang="fr-FR" dirty="0" smtClean="0"/>
              <a:t> avec Dominique de Villepin.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Le journal relève une réaction violente de François Hollande à l’Assemblée Nationale.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729" r="48620"/>
          <a:stretch/>
        </p:blipFill>
        <p:spPr>
          <a:xfrm rot="5400000">
            <a:off x="609633" y="3728637"/>
            <a:ext cx="1336926" cy="10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Le Point 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129628" y="224628"/>
            <a:ext cx="5715000" cy="5799145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Le </a:t>
            </a:r>
            <a:r>
              <a:rPr lang="fr-FR" dirty="0" smtClean="0"/>
              <a:t>17 Juin 2004, Le Point fait état pour la première fois des CD-Rom envoyés par le corbeau parvenus sur le bureau du Juge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L’hebdomadaire décrit </a:t>
            </a:r>
            <a:r>
              <a:rPr lang="fr-FR" dirty="0" err="1" smtClean="0"/>
              <a:t>Clearstream</a:t>
            </a:r>
            <a:r>
              <a:rPr lang="fr-FR" dirty="0" smtClean="0"/>
              <a:t> </a:t>
            </a:r>
            <a:r>
              <a:rPr lang="fr-FR" dirty="0" smtClean="0"/>
              <a:t>comme « l’affaire qui fait trembler toute la classe politique »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Le journal se range plus aux côtés de Dominique de Villepin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205" y="4182595"/>
            <a:ext cx="2575281" cy="5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Le Parisien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071234" y="166235"/>
            <a:ext cx="5715000" cy="5915932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Le </a:t>
            </a:r>
            <a:r>
              <a:rPr lang="fr-FR" dirty="0" smtClean="0"/>
              <a:t>Parisien fait état de la confiance de le Pen pour les élections de 2007, voyant la droite se démanteler avec </a:t>
            </a:r>
            <a:r>
              <a:rPr lang="fr-FR" dirty="0" err="1" smtClean="0"/>
              <a:t>Clearstream</a:t>
            </a:r>
            <a:r>
              <a:rPr lang="fr-FR" dirty="0" smtClean="0"/>
              <a:t>, et la gauche qu’il juge trop faible...</a:t>
            </a:r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Le quotidien décrit le général Rondo comme un « bon soldat, scandalisé de se retrouver en première ligne d’une affaire politique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2271" y="4870553"/>
            <a:ext cx="2098774" cy="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5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fr-FR" dirty="0" smtClean="0"/>
              <a:t>Libération 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217217" y="312218"/>
            <a:ext cx="5715000" cy="5623966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endParaRPr lang="fr-FR" dirty="0" smtClean="0"/>
          </a:p>
          <a:p>
            <a:pPr>
              <a:buFont typeface="Wingdings" charset="2"/>
              <a:buChar char="Ø"/>
            </a:pPr>
            <a:r>
              <a:rPr lang="fr-FR" dirty="0" smtClean="0"/>
              <a:t>Libération se montre extr</a:t>
            </a:r>
            <a:r>
              <a:rPr lang="fr-FR" dirty="0" smtClean="0"/>
              <a:t>êmement pessimiste sur le sort de Dominique de Villepin tout au long de l’affaire.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Il n’hésite pas à discréditer son projet, avant 2007, de devenir Président de la République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054" t="27806" r="8033" b="18377"/>
          <a:stretch/>
        </p:blipFill>
        <p:spPr>
          <a:xfrm rot="5400000">
            <a:off x="315911" y="4545582"/>
            <a:ext cx="2054260" cy="8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62000" y="1432679"/>
            <a:ext cx="678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différents journaux ont traité de l’affaire selon leur orientation politique.</a:t>
            </a:r>
          </a:p>
          <a:p>
            <a:endParaRPr lang="fr-FR" dirty="0"/>
          </a:p>
          <a:p>
            <a:r>
              <a:rPr lang="fr-FR" dirty="0" smtClean="0"/>
              <a:t>Ils ont le plus </a:t>
            </a:r>
            <a:r>
              <a:rPr lang="fr-FR" dirty="0" smtClean="0"/>
              <a:t>parlé, en général de Dominique de Villepin, Nicolas Sarkozy bénéficiant de la grâce présidentielle, donc sujet moins intéressant.</a:t>
            </a:r>
          </a:p>
          <a:p>
            <a:endParaRPr lang="fr-FR" dirty="0" smtClean="0"/>
          </a:p>
          <a:p>
            <a:r>
              <a:rPr lang="fr-FR" dirty="0" smtClean="0"/>
              <a:t>Dans l’affaire </a:t>
            </a:r>
            <a:r>
              <a:rPr lang="fr-FR" dirty="0" err="1" smtClean="0"/>
              <a:t>Clearstream</a:t>
            </a:r>
            <a:r>
              <a:rPr lang="fr-FR" dirty="0" smtClean="0"/>
              <a:t>, tout le monde aura menti à tout le monde.</a:t>
            </a:r>
          </a:p>
          <a:p>
            <a:endParaRPr lang="fr-FR" dirty="0"/>
          </a:p>
          <a:p>
            <a:r>
              <a:rPr lang="fr-FR" dirty="0" smtClean="0"/>
              <a:t>Le fait que la justice ait, par moment, aussi été manipulée a été tus par l’ensemble de la presse.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4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 journ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 journal.thmx</Template>
  <TotalTime>220</TotalTime>
  <Words>381</Words>
  <Application>Microsoft Macintosh PowerPoint</Application>
  <PresentationFormat>Présentation à l'écran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Papier journal</vt:lpstr>
      <vt:lpstr>L’affaire Clearstream</vt:lpstr>
      <vt:lpstr>Contexte</vt:lpstr>
      <vt:lpstr>Présentation PowerPoint</vt:lpstr>
      <vt:lpstr>France Info</vt:lpstr>
      <vt:lpstr>Le Monde</vt:lpstr>
      <vt:lpstr>Le Point </vt:lpstr>
      <vt:lpstr>Le Parisien</vt:lpstr>
      <vt:lpstr>Libération </vt:lpstr>
      <vt:lpstr>Conclusion</vt:lpstr>
      <vt:lpstr>Sources...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L’affaire Clearstream</dc:title>
  <dc:creator>mac</dc:creator>
  <cp:lastModifiedBy>mac</cp:lastModifiedBy>
  <cp:revision>25</cp:revision>
  <dcterms:created xsi:type="dcterms:W3CDTF">2011-11-02T09:22:31Z</dcterms:created>
  <dcterms:modified xsi:type="dcterms:W3CDTF">2011-11-02T14:29:08Z</dcterms:modified>
</cp:coreProperties>
</file>