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5"/>
  </p:notesMasterIdLst>
  <p:sldIdLst>
    <p:sldId id="257" r:id="rId2"/>
    <p:sldId id="315" r:id="rId3"/>
    <p:sldId id="368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72" r:id="rId12"/>
    <p:sldId id="302" r:id="rId13"/>
    <p:sldId id="301" r:id="rId14"/>
    <p:sldId id="355" r:id="rId15"/>
    <p:sldId id="391" r:id="rId16"/>
    <p:sldId id="400" r:id="rId17"/>
    <p:sldId id="307" r:id="rId18"/>
    <p:sldId id="269" r:id="rId19"/>
    <p:sldId id="343" r:id="rId20"/>
    <p:sldId id="310" r:id="rId21"/>
    <p:sldId id="401" r:id="rId22"/>
    <p:sldId id="354" r:id="rId23"/>
    <p:sldId id="349" r:id="rId24"/>
    <p:sldId id="316" r:id="rId25"/>
    <p:sldId id="371" r:id="rId26"/>
    <p:sldId id="322" r:id="rId27"/>
    <p:sldId id="311" r:id="rId28"/>
    <p:sldId id="258" r:id="rId29"/>
    <p:sldId id="405" r:id="rId30"/>
    <p:sldId id="259" r:id="rId31"/>
    <p:sldId id="395" r:id="rId32"/>
    <p:sldId id="399" r:id="rId33"/>
    <p:sldId id="260" r:id="rId34"/>
    <p:sldId id="261" r:id="rId35"/>
    <p:sldId id="262" r:id="rId36"/>
    <p:sldId id="263" r:id="rId37"/>
    <p:sldId id="394" r:id="rId38"/>
    <p:sldId id="383" r:id="rId39"/>
    <p:sldId id="346" r:id="rId40"/>
    <p:sldId id="347" r:id="rId41"/>
    <p:sldId id="264" r:id="rId42"/>
    <p:sldId id="388" r:id="rId43"/>
    <p:sldId id="373" r:id="rId44"/>
    <p:sldId id="265" r:id="rId45"/>
    <p:sldId id="268" r:id="rId46"/>
    <p:sldId id="376" r:id="rId47"/>
    <p:sldId id="266" r:id="rId48"/>
    <p:sldId id="374" r:id="rId49"/>
    <p:sldId id="392" r:id="rId50"/>
    <p:sldId id="267" r:id="rId51"/>
    <p:sldId id="375" r:id="rId52"/>
    <p:sldId id="384" r:id="rId53"/>
    <p:sldId id="348" r:id="rId54"/>
    <p:sldId id="273" r:id="rId55"/>
    <p:sldId id="312" r:id="rId56"/>
    <p:sldId id="385" r:id="rId57"/>
    <p:sldId id="340" r:id="rId58"/>
    <p:sldId id="270" r:id="rId59"/>
    <p:sldId id="271" r:id="rId60"/>
    <p:sldId id="327" r:id="rId61"/>
    <p:sldId id="386" r:id="rId62"/>
    <p:sldId id="397" r:id="rId63"/>
    <p:sldId id="398" r:id="rId64"/>
    <p:sldId id="404" r:id="rId65"/>
    <p:sldId id="308" r:id="rId66"/>
    <p:sldId id="296" r:id="rId67"/>
    <p:sldId id="313" r:id="rId68"/>
    <p:sldId id="321" r:id="rId69"/>
    <p:sldId id="317" r:id="rId70"/>
    <p:sldId id="350" r:id="rId71"/>
    <p:sldId id="359" r:id="rId72"/>
    <p:sldId id="326" r:id="rId73"/>
    <p:sldId id="305" r:id="rId74"/>
    <p:sldId id="297" r:id="rId75"/>
    <p:sldId id="304" r:id="rId76"/>
    <p:sldId id="306" r:id="rId77"/>
    <p:sldId id="303" r:id="rId78"/>
    <p:sldId id="298" r:id="rId79"/>
    <p:sldId id="360" r:id="rId80"/>
    <p:sldId id="356" r:id="rId81"/>
    <p:sldId id="387" r:id="rId82"/>
    <p:sldId id="276" r:id="rId83"/>
    <p:sldId id="314" r:id="rId84"/>
    <p:sldId id="274" r:id="rId85"/>
    <p:sldId id="369" r:id="rId86"/>
    <p:sldId id="393" r:id="rId87"/>
    <p:sldId id="277" r:id="rId88"/>
    <p:sldId id="318" r:id="rId89"/>
    <p:sldId id="390" r:id="rId90"/>
    <p:sldId id="406" r:id="rId91"/>
    <p:sldId id="319" r:id="rId92"/>
    <p:sldId id="377" r:id="rId93"/>
    <p:sldId id="320" r:id="rId94"/>
    <p:sldId id="341" r:id="rId95"/>
    <p:sldId id="330" r:id="rId96"/>
    <p:sldId id="331" r:id="rId97"/>
    <p:sldId id="332" r:id="rId98"/>
    <p:sldId id="281" r:id="rId99"/>
    <p:sldId id="280" r:id="rId100"/>
    <p:sldId id="329" r:id="rId101"/>
    <p:sldId id="342" r:id="rId102"/>
    <p:sldId id="336" r:id="rId103"/>
    <p:sldId id="338" r:id="rId104"/>
    <p:sldId id="339" r:id="rId105"/>
    <p:sldId id="337" r:id="rId106"/>
    <p:sldId id="344" r:id="rId107"/>
    <p:sldId id="282" r:id="rId108"/>
    <p:sldId id="278" r:id="rId109"/>
    <p:sldId id="283" r:id="rId110"/>
    <p:sldId id="328" r:id="rId111"/>
    <p:sldId id="279" r:id="rId112"/>
    <p:sldId id="396" r:id="rId113"/>
    <p:sldId id="403" r:id="rId114"/>
    <p:sldId id="299" r:id="rId115"/>
    <p:sldId id="300" r:id="rId116"/>
    <p:sldId id="402" r:id="rId117"/>
    <p:sldId id="334" r:id="rId118"/>
    <p:sldId id="333" r:id="rId119"/>
    <p:sldId id="345" r:id="rId120"/>
    <p:sldId id="284" r:id="rId121"/>
    <p:sldId id="292" r:id="rId122"/>
    <p:sldId id="285" r:id="rId123"/>
    <p:sldId id="286" r:id="rId124"/>
    <p:sldId id="287" r:id="rId125"/>
    <p:sldId id="351" r:id="rId126"/>
    <p:sldId id="288" r:id="rId127"/>
    <p:sldId id="289" r:id="rId128"/>
    <p:sldId id="352" r:id="rId129"/>
    <p:sldId id="357" r:id="rId130"/>
    <p:sldId id="290" r:id="rId131"/>
    <p:sldId id="291" r:id="rId132"/>
    <p:sldId id="353" r:id="rId133"/>
    <p:sldId id="293" r:id="rId134"/>
    <p:sldId id="294" r:id="rId135"/>
    <p:sldId id="379" r:id="rId136"/>
    <p:sldId id="378" r:id="rId137"/>
    <p:sldId id="295" r:id="rId138"/>
    <p:sldId id="358" r:id="rId139"/>
    <p:sldId id="324" r:id="rId140"/>
    <p:sldId id="325" r:id="rId141"/>
    <p:sldId id="323" r:id="rId142"/>
    <p:sldId id="381" r:id="rId143"/>
    <p:sldId id="382" r:id="rId1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0"/>
    <p:restoredTop sz="94726"/>
  </p:normalViewPr>
  <p:slideViewPr>
    <p:cSldViewPr snapToGrid="0" snapToObjects="1">
      <p:cViewPr varScale="1">
        <p:scale>
          <a:sx n="86" d="100"/>
          <a:sy n="86" d="100"/>
        </p:scale>
        <p:origin x="248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14D87-2B0C-004B-B8B1-5476FCC1B848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C6E20-7C33-3B40-8C97-0C25A8EDFB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98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85C2AEF8-C4AC-6041-87AC-58696331D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CF83055-A2A7-124C-9312-8E3AA8B3C678}" type="slidenum">
              <a:rPr lang="fr-FR" altLang="fr-FR" sz="1200" b="0" smtClean="0"/>
              <a:pPr/>
              <a:t>1</a:t>
            </a:fld>
            <a:endParaRPr lang="fr-FR" altLang="fr-FR" sz="1200" b="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AD33165-4D6E-9245-A0B5-DC536A339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F2C8424-E864-DB43-BAF3-CEEB49AC5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585D1CF1-245D-4545-B6EA-833A82A7B7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5CB6111-845A-9545-B515-65904B9A5635}" type="slidenum">
              <a:rPr lang="fr-FR" altLang="fr-FR" sz="1200" b="0" smtClean="0"/>
              <a:pPr/>
              <a:t>10</a:t>
            </a:fld>
            <a:endParaRPr lang="fr-FR" altLang="fr-FR" sz="1200" b="0"/>
          </a:p>
        </p:txBody>
      </p:sp>
      <p:sp>
        <p:nvSpPr>
          <p:cNvPr id="33794" name="Rectangle 1026">
            <a:extLst>
              <a:ext uri="{FF2B5EF4-FFF2-40B4-BE49-F238E27FC236}">
                <a16:creationId xmlns:a16="http://schemas.microsoft.com/office/drawing/2014/main" id="{9C643842-08C0-4B45-849E-F46F1B8E0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1027">
            <a:extLst>
              <a:ext uri="{FF2B5EF4-FFF2-40B4-BE49-F238E27FC236}">
                <a16:creationId xmlns:a16="http://schemas.microsoft.com/office/drawing/2014/main" id="{39C5E366-DEDD-AA4E-AAEE-B8669E9FB7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>
            <a:extLst>
              <a:ext uri="{FF2B5EF4-FFF2-40B4-BE49-F238E27FC236}">
                <a16:creationId xmlns:a16="http://schemas.microsoft.com/office/drawing/2014/main" id="{C5B25E66-EA81-694F-9F91-89068646D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82C48C1-1FB3-034D-803F-C830B41DF9F6}" type="slidenum">
              <a:rPr lang="fr-FR" altLang="fr-FR" sz="1200" b="0" smtClean="0"/>
              <a:pPr/>
              <a:t>104</a:t>
            </a:fld>
            <a:endParaRPr lang="fr-FR" altLang="fr-FR" sz="1200" b="0"/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5F65E006-DA6C-434E-9EB0-79CFE8920C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CF46455F-5528-AD4B-BEF4-5A5E2809A4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>
            <a:extLst>
              <a:ext uri="{FF2B5EF4-FFF2-40B4-BE49-F238E27FC236}">
                <a16:creationId xmlns:a16="http://schemas.microsoft.com/office/drawing/2014/main" id="{34885FC5-CFBA-DC4A-AC77-D0BB89C818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2C7948D-C7FD-ED42-8151-9D9EEC26A605}" type="slidenum">
              <a:rPr lang="fr-FR" altLang="fr-FR" sz="1200" b="0" smtClean="0"/>
              <a:pPr/>
              <a:t>105</a:t>
            </a:fld>
            <a:endParaRPr lang="fr-FR" altLang="fr-FR" sz="1200" b="0"/>
          </a:p>
        </p:txBody>
      </p:sp>
      <p:sp>
        <p:nvSpPr>
          <p:cNvPr id="224258" name="Rectangle 2">
            <a:extLst>
              <a:ext uri="{FF2B5EF4-FFF2-40B4-BE49-F238E27FC236}">
                <a16:creationId xmlns:a16="http://schemas.microsoft.com/office/drawing/2014/main" id="{EAD79C24-E529-EF46-82F6-2DFCEDC4AF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9AE8B583-C086-4040-8456-97CFF00B5D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>
            <a:extLst>
              <a:ext uri="{FF2B5EF4-FFF2-40B4-BE49-F238E27FC236}">
                <a16:creationId xmlns:a16="http://schemas.microsoft.com/office/drawing/2014/main" id="{300F5D22-C40F-1646-B71E-4DA5FBF53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AA70A49-DF3E-D142-9253-CE48D44B1FA6}" type="slidenum">
              <a:rPr lang="fr-FR" altLang="fr-FR" sz="1200" b="0" smtClean="0"/>
              <a:pPr/>
              <a:t>106</a:t>
            </a:fld>
            <a:endParaRPr lang="fr-FR" altLang="fr-FR" sz="1200" b="0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711DC0AF-B7CB-8D4A-910D-9004B8287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0698570D-8DED-3344-A9F2-A82537A8CD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>
            <a:extLst>
              <a:ext uri="{FF2B5EF4-FFF2-40B4-BE49-F238E27FC236}">
                <a16:creationId xmlns:a16="http://schemas.microsoft.com/office/drawing/2014/main" id="{31F1002D-967B-B145-B804-565A4ECA92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7539C35-E444-154E-B037-46DC85ACB364}" type="slidenum">
              <a:rPr lang="fr-FR" altLang="fr-FR" sz="1200" b="0" smtClean="0"/>
              <a:pPr/>
              <a:t>107</a:t>
            </a:fld>
            <a:endParaRPr lang="fr-FR" altLang="fr-FR" sz="1200" b="0"/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C8F7C9D8-63EA-EC4F-BBA7-02452F9FC8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7E73FECA-055A-7940-A96F-2A29ACAE07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7">
            <a:extLst>
              <a:ext uri="{FF2B5EF4-FFF2-40B4-BE49-F238E27FC236}">
                <a16:creationId xmlns:a16="http://schemas.microsoft.com/office/drawing/2014/main" id="{3BAEC290-653C-6242-8CD3-FD802117C2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104ABC1-7EB4-8E47-BEF0-32AFB880605A}" type="slidenum">
              <a:rPr lang="fr-FR" altLang="fr-FR" sz="1200" b="0" smtClean="0"/>
              <a:pPr/>
              <a:t>108</a:t>
            </a:fld>
            <a:endParaRPr lang="fr-FR" altLang="fr-FR" sz="1200" b="0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5B0066AA-420D-5042-8884-D1EA59E67A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D48F2D2C-B15E-F545-9AE5-614167086A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>
            <a:extLst>
              <a:ext uri="{FF2B5EF4-FFF2-40B4-BE49-F238E27FC236}">
                <a16:creationId xmlns:a16="http://schemas.microsoft.com/office/drawing/2014/main" id="{DF657A60-6CD2-444C-AA6F-CFBE8FD0A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BE22B2A-01CD-A744-96E1-F5D934BD30F4}" type="slidenum">
              <a:rPr lang="fr-FR" altLang="fr-FR" sz="1200" b="0" smtClean="0"/>
              <a:pPr/>
              <a:t>109</a:t>
            </a:fld>
            <a:endParaRPr lang="fr-FR" altLang="fr-FR" sz="1200" b="0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CF2EBD11-A26D-C342-B161-DDE65B418A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524F7721-A7D7-9749-8C4A-4CF92A6FC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>
            <a:extLst>
              <a:ext uri="{FF2B5EF4-FFF2-40B4-BE49-F238E27FC236}">
                <a16:creationId xmlns:a16="http://schemas.microsoft.com/office/drawing/2014/main" id="{3F8DB49F-DB88-9645-9745-6C3ECF25D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835DE6D-AA66-4A46-8785-AAB9C3B5A2FE}" type="slidenum">
              <a:rPr lang="fr-FR" altLang="fr-FR" sz="1200" b="0" smtClean="0"/>
              <a:pPr/>
              <a:t>110</a:t>
            </a:fld>
            <a:endParaRPr lang="fr-FR" altLang="fr-FR" sz="1200" b="0"/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942AD84D-96DB-9F40-8E1A-3EDE73F35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E4736C9E-F33F-AA4F-B97E-65F76D9C8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Rectangle 7">
            <a:extLst>
              <a:ext uri="{FF2B5EF4-FFF2-40B4-BE49-F238E27FC236}">
                <a16:creationId xmlns:a16="http://schemas.microsoft.com/office/drawing/2014/main" id="{6452A409-60D0-BA48-AB59-64FE3C8AE4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4098477-9A19-C846-9383-FF4981FF5BBB}" type="slidenum">
              <a:rPr lang="fr-FR" altLang="fr-FR" sz="1200" b="0" smtClean="0"/>
              <a:pPr/>
              <a:t>111</a:t>
            </a:fld>
            <a:endParaRPr lang="fr-FR" altLang="fr-FR" sz="1200" b="0"/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7AD92DEF-8F7F-D54E-BB6E-69F316AA39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566DA078-3032-2845-B5BE-F1F465C9C1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>
            <a:extLst>
              <a:ext uri="{FF2B5EF4-FFF2-40B4-BE49-F238E27FC236}">
                <a16:creationId xmlns:a16="http://schemas.microsoft.com/office/drawing/2014/main" id="{C63A5345-520D-BF41-8274-7D17E45B6A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1F67A0C-DEE9-8940-A5F1-8B526F3722FD}" type="slidenum">
              <a:rPr lang="fr-FR" altLang="fr-FR" sz="1200" b="0" smtClean="0"/>
              <a:pPr/>
              <a:t>112</a:t>
            </a:fld>
            <a:endParaRPr lang="fr-FR" altLang="fr-FR" sz="1200" b="0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8D73EE03-372B-D94F-97D6-AE56F352F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438B9559-3712-6141-B20F-B921BA1CA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>
            <a:extLst>
              <a:ext uri="{FF2B5EF4-FFF2-40B4-BE49-F238E27FC236}">
                <a16:creationId xmlns:a16="http://schemas.microsoft.com/office/drawing/2014/main" id="{5B424700-6B63-7744-984D-52D983AFF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D84BAC8-F59E-0A4D-838D-5F02DCE44D2E}" type="slidenum">
              <a:rPr lang="fr-FR" altLang="fr-FR" sz="1200" b="0" smtClean="0"/>
              <a:pPr/>
              <a:t>114</a:t>
            </a:fld>
            <a:endParaRPr lang="fr-FR" altLang="fr-FR" sz="1200" b="0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92EC73F6-2223-814C-9BCC-7184578B3F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E5E50ACD-A037-A54F-BCBB-063B94F09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08F0501C-00E6-3741-99CE-01AA2390ED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398BD88-723F-DB4D-8FFF-679952898ADC}" type="slidenum">
              <a:rPr lang="fr-FR" altLang="fr-FR" sz="1200" b="0" smtClean="0"/>
              <a:pPr/>
              <a:t>11</a:t>
            </a:fld>
            <a:endParaRPr lang="fr-FR" altLang="fr-FR" sz="1200" b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876DE472-1176-A240-B5B1-4A86F6F4E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E874486-7E09-574C-A6B7-3A6190959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>
            <a:extLst>
              <a:ext uri="{FF2B5EF4-FFF2-40B4-BE49-F238E27FC236}">
                <a16:creationId xmlns:a16="http://schemas.microsoft.com/office/drawing/2014/main" id="{582E4ED0-4946-A447-AE03-9A646C5FEE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B363FF5-6623-1A48-8337-23463AB7CBD5}" type="slidenum">
              <a:rPr lang="fr-FR" altLang="fr-FR" sz="1200" b="0" smtClean="0"/>
              <a:pPr/>
              <a:t>115</a:t>
            </a:fld>
            <a:endParaRPr lang="fr-FR" altLang="fr-FR" sz="1200" b="0"/>
          </a:p>
        </p:txBody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280745B2-5C59-F74F-BD1B-01136C0D67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F2D886EB-BED2-6C4E-948F-9013AAB66E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>
            <a:extLst>
              <a:ext uri="{FF2B5EF4-FFF2-40B4-BE49-F238E27FC236}">
                <a16:creationId xmlns:a16="http://schemas.microsoft.com/office/drawing/2014/main" id="{5D2B2EAC-5526-C940-AABC-33A55D8BA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5123FB-34B6-7741-94FB-6BCF4E6ADBD0}" type="slidenum">
              <a:rPr lang="fr-FR" altLang="fr-FR" sz="1200" b="0" smtClean="0"/>
              <a:pPr/>
              <a:t>117</a:t>
            </a:fld>
            <a:endParaRPr lang="fr-FR" altLang="fr-FR" sz="1200" b="0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B838FC37-B647-614E-AE11-56A9582DE0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2095C217-AE9E-684B-9F56-5D50E74F3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Rectangle 7">
            <a:extLst>
              <a:ext uri="{FF2B5EF4-FFF2-40B4-BE49-F238E27FC236}">
                <a16:creationId xmlns:a16="http://schemas.microsoft.com/office/drawing/2014/main" id="{029D9910-5B6A-A144-B16B-2051183CAB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0AF2A4C-802F-AE48-9E4D-7AB9B0D36009}" type="slidenum">
              <a:rPr lang="fr-FR" altLang="fr-FR" sz="1200" b="0" smtClean="0"/>
              <a:pPr/>
              <a:t>118</a:t>
            </a:fld>
            <a:endParaRPr lang="fr-FR" altLang="fr-FR" sz="1200" b="0"/>
          </a:p>
        </p:txBody>
      </p:sp>
      <p:sp>
        <p:nvSpPr>
          <p:cNvPr id="248834" name="Rectangle 2">
            <a:extLst>
              <a:ext uri="{FF2B5EF4-FFF2-40B4-BE49-F238E27FC236}">
                <a16:creationId xmlns:a16="http://schemas.microsoft.com/office/drawing/2014/main" id="{58C46A0B-0007-D74D-A469-B0F21E5D40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0D4D5F1E-BABD-5A43-AFEC-282A9B5BD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>
            <a:extLst>
              <a:ext uri="{FF2B5EF4-FFF2-40B4-BE49-F238E27FC236}">
                <a16:creationId xmlns:a16="http://schemas.microsoft.com/office/drawing/2014/main" id="{EC5408DD-959A-AF46-843A-30DBEBC0F8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CAA8750-860A-2243-AD7A-C4713090F86C}" type="slidenum">
              <a:rPr lang="fr-FR" altLang="fr-FR" sz="1200" b="0" smtClean="0"/>
              <a:pPr/>
              <a:t>119</a:t>
            </a:fld>
            <a:endParaRPr lang="fr-FR" altLang="fr-FR" sz="1200" b="0"/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FD4FD100-484B-9345-8D94-97BAA53BF5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56DA66F9-D1A2-B94E-9023-F6737F2D7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7">
            <a:extLst>
              <a:ext uri="{FF2B5EF4-FFF2-40B4-BE49-F238E27FC236}">
                <a16:creationId xmlns:a16="http://schemas.microsoft.com/office/drawing/2014/main" id="{98E6819C-59BB-D14B-BF98-6840CAD09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272615D-6485-E945-9174-A6F42A725579}" type="slidenum">
              <a:rPr lang="fr-FR" altLang="fr-FR" sz="1200" b="0" smtClean="0"/>
              <a:pPr/>
              <a:t>120</a:t>
            </a:fld>
            <a:endParaRPr lang="fr-FR" altLang="fr-FR" sz="1200" b="0"/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56702733-BF50-CB4B-A1C3-1F10204091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C0573083-FD65-A64C-A2AD-96B02BDCD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>
            <a:extLst>
              <a:ext uri="{FF2B5EF4-FFF2-40B4-BE49-F238E27FC236}">
                <a16:creationId xmlns:a16="http://schemas.microsoft.com/office/drawing/2014/main" id="{39813C2A-490C-0D40-B89B-21734D13D4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FF0B6EB-8BA6-4846-BDDD-3C9A319C01B6}" type="slidenum">
              <a:rPr lang="fr-FR" altLang="fr-FR" sz="1200" b="0" smtClean="0"/>
              <a:pPr/>
              <a:t>121</a:t>
            </a:fld>
            <a:endParaRPr lang="fr-FR" altLang="fr-FR" sz="1200" b="0"/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9634281E-D8F2-0C48-A03E-53F38F4CC3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E81B1269-FED6-B54B-878E-2B728178F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7">
            <a:extLst>
              <a:ext uri="{FF2B5EF4-FFF2-40B4-BE49-F238E27FC236}">
                <a16:creationId xmlns:a16="http://schemas.microsoft.com/office/drawing/2014/main" id="{9F5594EB-C580-B44E-A2B4-3D0D3F3444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4FC1EE1-C1D4-B749-A83B-E8CF1CDE3CF8}" type="slidenum">
              <a:rPr lang="fr-FR" altLang="fr-FR" sz="1200" b="0" smtClean="0"/>
              <a:pPr/>
              <a:t>122</a:t>
            </a:fld>
            <a:endParaRPr lang="fr-FR" altLang="fr-FR" sz="1200" b="0"/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97EC93DF-E9FB-EE4B-8B6D-6C24B8EE67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0494393D-3F52-354E-BC1C-2FE7A8791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1" name="Rectangle 7">
            <a:extLst>
              <a:ext uri="{FF2B5EF4-FFF2-40B4-BE49-F238E27FC236}">
                <a16:creationId xmlns:a16="http://schemas.microsoft.com/office/drawing/2014/main" id="{D6B8D3C0-9099-984D-9BB6-3493081FB6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C0A6286-1681-1F4E-9756-9472141C9C45}" type="slidenum">
              <a:rPr lang="fr-FR" altLang="fr-FR" sz="1200" b="0" smtClean="0"/>
              <a:pPr/>
              <a:t>123</a:t>
            </a:fld>
            <a:endParaRPr lang="fr-FR" altLang="fr-FR" sz="1200" b="0"/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5A64FDF3-951C-FC43-A9CA-DDAC35C22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49E26D61-195D-9143-AAC7-F1DE53A3F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7">
            <a:extLst>
              <a:ext uri="{FF2B5EF4-FFF2-40B4-BE49-F238E27FC236}">
                <a16:creationId xmlns:a16="http://schemas.microsoft.com/office/drawing/2014/main" id="{2575C50A-E974-7E4A-96BC-119179ABD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B264343-4ED7-AF40-869E-548D324A98B9}" type="slidenum">
              <a:rPr lang="fr-FR" altLang="fr-FR" sz="1200" b="0" smtClean="0"/>
              <a:pPr/>
              <a:t>124</a:t>
            </a:fld>
            <a:endParaRPr lang="fr-FR" altLang="fr-FR" sz="1200" b="0"/>
          </a:p>
        </p:txBody>
      </p:sp>
      <p:sp>
        <p:nvSpPr>
          <p:cNvPr id="263170" name="Rectangle 2">
            <a:extLst>
              <a:ext uri="{FF2B5EF4-FFF2-40B4-BE49-F238E27FC236}">
                <a16:creationId xmlns:a16="http://schemas.microsoft.com/office/drawing/2014/main" id="{369C0B3E-2354-DC49-851E-F15FB49BAD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54430DF5-6ABB-F045-9112-6DFC9D7D7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>
            <a:extLst>
              <a:ext uri="{FF2B5EF4-FFF2-40B4-BE49-F238E27FC236}">
                <a16:creationId xmlns:a16="http://schemas.microsoft.com/office/drawing/2014/main" id="{37A7E325-1845-3241-9B08-8A32D3B01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667CCA6-3DE9-FC43-ACC7-CAB4E6A84CD4}" type="slidenum">
              <a:rPr lang="fr-FR" altLang="fr-FR" sz="1200" b="0" smtClean="0"/>
              <a:pPr/>
              <a:t>125</a:t>
            </a:fld>
            <a:endParaRPr lang="fr-FR" altLang="fr-FR" sz="1200" b="0"/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id="{F555ACC8-80DA-6149-AE56-9858878EC6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>
            <a:extLst>
              <a:ext uri="{FF2B5EF4-FFF2-40B4-BE49-F238E27FC236}">
                <a16:creationId xmlns:a16="http://schemas.microsoft.com/office/drawing/2014/main" id="{F12139AB-1F81-2F43-9730-CA8D5B6C8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1A1AF83B-1E6C-4646-8210-8C7E353C97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00D04E9-8EA0-C944-BFC7-ECBB78B0A450}" type="slidenum">
              <a:rPr lang="fr-FR" altLang="fr-FR" sz="1200" b="0" smtClean="0"/>
              <a:pPr/>
              <a:t>12</a:t>
            </a:fld>
            <a:endParaRPr lang="fr-FR" altLang="fr-FR" sz="1200" b="0"/>
          </a:p>
        </p:txBody>
      </p:sp>
      <p:sp>
        <p:nvSpPr>
          <p:cNvPr id="37890" name="Rectangle 1026">
            <a:extLst>
              <a:ext uri="{FF2B5EF4-FFF2-40B4-BE49-F238E27FC236}">
                <a16:creationId xmlns:a16="http://schemas.microsoft.com/office/drawing/2014/main" id="{994A7A25-707F-A04A-BC5D-2179B01951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1027">
            <a:extLst>
              <a:ext uri="{FF2B5EF4-FFF2-40B4-BE49-F238E27FC236}">
                <a16:creationId xmlns:a16="http://schemas.microsoft.com/office/drawing/2014/main" id="{A78275D9-2FF2-8042-893E-E1F216A81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>
            <a:extLst>
              <a:ext uri="{FF2B5EF4-FFF2-40B4-BE49-F238E27FC236}">
                <a16:creationId xmlns:a16="http://schemas.microsoft.com/office/drawing/2014/main" id="{D7610712-38A5-024D-B81E-C79E772A96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81CC762-658B-B945-A53F-B6A8087DB897}" type="slidenum">
              <a:rPr lang="fr-FR" altLang="fr-FR" sz="1200" b="0" smtClean="0"/>
              <a:pPr/>
              <a:t>126</a:t>
            </a:fld>
            <a:endParaRPr lang="fr-FR" altLang="fr-FR" sz="1200" b="0"/>
          </a:p>
        </p:txBody>
      </p:sp>
      <p:sp>
        <p:nvSpPr>
          <p:cNvPr id="267266" name="Rectangle 2">
            <a:extLst>
              <a:ext uri="{FF2B5EF4-FFF2-40B4-BE49-F238E27FC236}">
                <a16:creationId xmlns:a16="http://schemas.microsoft.com/office/drawing/2014/main" id="{E433DE65-B4A3-0C44-8010-9DC7C655D1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>
            <a:extLst>
              <a:ext uri="{FF2B5EF4-FFF2-40B4-BE49-F238E27FC236}">
                <a16:creationId xmlns:a16="http://schemas.microsoft.com/office/drawing/2014/main" id="{8D7FFF88-0C61-F848-A6CD-9CAE75BFD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7">
            <a:extLst>
              <a:ext uri="{FF2B5EF4-FFF2-40B4-BE49-F238E27FC236}">
                <a16:creationId xmlns:a16="http://schemas.microsoft.com/office/drawing/2014/main" id="{7357616F-2E52-5E47-BDFA-39C604D818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1A43EB9-E801-9346-83D4-BE9CB7E786D9}" type="slidenum">
              <a:rPr lang="fr-FR" altLang="fr-FR" sz="1200" b="0" smtClean="0"/>
              <a:pPr/>
              <a:t>127</a:t>
            </a:fld>
            <a:endParaRPr lang="fr-FR" altLang="fr-FR" sz="1200" b="0"/>
          </a:p>
        </p:txBody>
      </p:sp>
      <p:sp>
        <p:nvSpPr>
          <p:cNvPr id="269314" name="Rectangle 2">
            <a:extLst>
              <a:ext uri="{FF2B5EF4-FFF2-40B4-BE49-F238E27FC236}">
                <a16:creationId xmlns:a16="http://schemas.microsoft.com/office/drawing/2014/main" id="{61B96DFE-6F54-E046-BA01-78EDF6E523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6B9B2B56-6531-D540-813B-978607E64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7">
            <a:extLst>
              <a:ext uri="{FF2B5EF4-FFF2-40B4-BE49-F238E27FC236}">
                <a16:creationId xmlns:a16="http://schemas.microsoft.com/office/drawing/2014/main" id="{A357738E-792B-AB4C-A1E9-E4D00AC80D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83DEE71-E349-C84A-BC92-BFA47F5C8F0B}" type="slidenum">
              <a:rPr lang="fr-FR" altLang="fr-FR" sz="1200" b="0" smtClean="0"/>
              <a:pPr/>
              <a:t>128</a:t>
            </a:fld>
            <a:endParaRPr lang="fr-FR" altLang="fr-FR" sz="1200" b="0"/>
          </a:p>
        </p:txBody>
      </p:sp>
      <p:sp>
        <p:nvSpPr>
          <p:cNvPr id="271362" name="Rectangle 2">
            <a:extLst>
              <a:ext uri="{FF2B5EF4-FFF2-40B4-BE49-F238E27FC236}">
                <a16:creationId xmlns:a16="http://schemas.microsoft.com/office/drawing/2014/main" id="{E9FA649E-3179-634E-B7AC-B22D09E5E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FEE98439-8381-524E-8BE3-626839920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7">
            <a:extLst>
              <a:ext uri="{FF2B5EF4-FFF2-40B4-BE49-F238E27FC236}">
                <a16:creationId xmlns:a16="http://schemas.microsoft.com/office/drawing/2014/main" id="{BCF7AA51-B3A0-914B-80C5-7AD84CDD9D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EAF8F5-2222-A14F-9CE6-2E13AE3895CE}" type="slidenum">
              <a:rPr lang="fr-FR" altLang="fr-FR" sz="1200" b="0" smtClean="0"/>
              <a:pPr/>
              <a:t>129</a:t>
            </a:fld>
            <a:endParaRPr lang="fr-FR" altLang="fr-FR" sz="1200" b="0"/>
          </a:p>
        </p:txBody>
      </p:sp>
      <p:sp>
        <p:nvSpPr>
          <p:cNvPr id="273410" name="Rectangle 2">
            <a:extLst>
              <a:ext uri="{FF2B5EF4-FFF2-40B4-BE49-F238E27FC236}">
                <a16:creationId xmlns:a16="http://schemas.microsoft.com/office/drawing/2014/main" id="{16DC1238-4640-944A-A4DB-7E83F1164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80B9BEEB-C969-9644-9715-59B688B1B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7">
            <a:extLst>
              <a:ext uri="{FF2B5EF4-FFF2-40B4-BE49-F238E27FC236}">
                <a16:creationId xmlns:a16="http://schemas.microsoft.com/office/drawing/2014/main" id="{F2939C2D-79DA-F840-B0C3-01A293EC54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99D4F57-3344-DB4E-9EF2-47A0AE928777}" type="slidenum">
              <a:rPr lang="fr-FR" altLang="fr-FR" sz="1200" b="0" smtClean="0"/>
              <a:pPr/>
              <a:t>130</a:t>
            </a:fld>
            <a:endParaRPr lang="fr-FR" altLang="fr-FR" sz="1200" b="0"/>
          </a:p>
        </p:txBody>
      </p:sp>
      <p:sp>
        <p:nvSpPr>
          <p:cNvPr id="275458" name="Rectangle 2">
            <a:extLst>
              <a:ext uri="{FF2B5EF4-FFF2-40B4-BE49-F238E27FC236}">
                <a16:creationId xmlns:a16="http://schemas.microsoft.com/office/drawing/2014/main" id="{94A5A940-5953-A54F-8264-D16A0253D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CAC7C9E7-D970-FE48-BAA0-FBCA2D15F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7">
            <a:extLst>
              <a:ext uri="{FF2B5EF4-FFF2-40B4-BE49-F238E27FC236}">
                <a16:creationId xmlns:a16="http://schemas.microsoft.com/office/drawing/2014/main" id="{80777950-5C50-8540-AE1E-F2D0349D33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4EDFA5E-8B61-8D48-A690-6115CF8FB17C}" type="slidenum">
              <a:rPr lang="fr-FR" altLang="fr-FR" sz="1200" b="0" smtClean="0"/>
              <a:pPr/>
              <a:t>131</a:t>
            </a:fld>
            <a:endParaRPr lang="fr-FR" altLang="fr-FR" sz="1200" b="0"/>
          </a:p>
        </p:txBody>
      </p:sp>
      <p:sp>
        <p:nvSpPr>
          <p:cNvPr id="277506" name="Rectangle 2">
            <a:extLst>
              <a:ext uri="{FF2B5EF4-FFF2-40B4-BE49-F238E27FC236}">
                <a16:creationId xmlns:a16="http://schemas.microsoft.com/office/drawing/2014/main" id="{024DFB4C-84A7-244C-B1C0-3E31E7A90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749254D9-B695-5049-B6F2-943D3BF3F6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7">
            <a:extLst>
              <a:ext uri="{FF2B5EF4-FFF2-40B4-BE49-F238E27FC236}">
                <a16:creationId xmlns:a16="http://schemas.microsoft.com/office/drawing/2014/main" id="{58CF3421-B05D-D44C-AC13-9240352A79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21B2378-0AFC-4842-A51D-C6353833BDF4}" type="slidenum">
              <a:rPr lang="fr-FR" altLang="fr-FR" sz="1200" b="0" smtClean="0"/>
              <a:pPr/>
              <a:t>132</a:t>
            </a:fld>
            <a:endParaRPr lang="fr-FR" altLang="fr-FR" sz="1200" b="0"/>
          </a:p>
        </p:txBody>
      </p:sp>
      <p:sp>
        <p:nvSpPr>
          <p:cNvPr id="279554" name="Rectangle 2">
            <a:extLst>
              <a:ext uri="{FF2B5EF4-FFF2-40B4-BE49-F238E27FC236}">
                <a16:creationId xmlns:a16="http://schemas.microsoft.com/office/drawing/2014/main" id="{08BE77A3-8DDF-9C43-9274-2E922BBD4D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ACAD1944-30EA-C84F-81B1-08BEDED6E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7">
            <a:extLst>
              <a:ext uri="{FF2B5EF4-FFF2-40B4-BE49-F238E27FC236}">
                <a16:creationId xmlns:a16="http://schemas.microsoft.com/office/drawing/2014/main" id="{A4ED6821-7AD9-B54C-9638-0448B7ECE2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1CA9D19-01ED-D844-8842-640564F09053}" type="slidenum">
              <a:rPr lang="fr-FR" altLang="fr-FR" sz="1200" b="0" smtClean="0"/>
              <a:pPr/>
              <a:t>133</a:t>
            </a:fld>
            <a:endParaRPr lang="fr-FR" altLang="fr-FR" sz="1200" b="0"/>
          </a:p>
        </p:txBody>
      </p:sp>
      <p:sp>
        <p:nvSpPr>
          <p:cNvPr id="281602" name="Rectangle 2">
            <a:extLst>
              <a:ext uri="{FF2B5EF4-FFF2-40B4-BE49-F238E27FC236}">
                <a16:creationId xmlns:a16="http://schemas.microsoft.com/office/drawing/2014/main" id="{C3F83592-A72A-F647-A436-872E0E1616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5F3376B3-C18C-EE48-BE01-F8BE0E698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7">
            <a:extLst>
              <a:ext uri="{FF2B5EF4-FFF2-40B4-BE49-F238E27FC236}">
                <a16:creationId xmlns:a16="http://schemas.microsoft.com/office/drawing/2014/main" id="{BC13351C-876B-D147-8C27-5E1FB1447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49FC298-8085-9D49-A159-73FAC0D36567}" type="slidenum">
              <a:rPr lang="fr-FR" altLang="fr-FR" sz="1200" b="0" smtClean="0"/>
              <a:pPr/>
              <a:t>134</a:t>
            </a:fld>
            <a:endParaRPr lang="fr-FR" altLang="fr-FR" sz="1200" b="0"/>
          </a:p>
        </p:txBody>
      </p:sp>
      <p:sp>
        <p:nvSpPr>
          <p:cNvPr id="283650" name="Rectangle 2">
            <a:extLst>
              <a:ext uri="{FF2B5EF4-FFF2-40B4-BE49-F238E27FC236}">
                <a16:creationId xmlns:a16="http://schemas.microsoft.com/office/drawing/2014/main" id="{A6C403E7-11D8-464E-A5A0-E9A570308C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>
            <a:extLst>
              <a:ext uri="{FF2B5EF4-FFF2-40B4-BE49-F238E27FC236}">
                <a16:creationId xmlns:a16="http://schemas.microsoft.com/office/drawing/2014/main" id="{705480C7-399E-0545-A006-35AB325E0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>
            <a:extLst>
              <a:ext uri="{FF2B5EF4-FFF2-40B4-BE49-F238E27FC236}">
                <a16:creationId xmlns:a16="http://schemas.microsoft.com/office/drawing/2014/main" id="{3AD364E3-C0D6-E247-88AA-CCEF6BC50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F407D6E-A8B4-D540-A150-996EBE65E189}" type="slidenum">
              <a:rPr lang="fr-FR" altLang="fr-FR" sz="1200" b="0" smtClean="0"/>
              <a:pPr/>
              <a:t>135</a:t>
            </a:fld>
            <a:endParaRPr lang="fr-FR" altLang="fr-FR" sz="1200" b="0"/>
          </a:p>
        </p:txBody>
      </p:sp>
      <p:sp>
        <p:nvSpPr>
          <p:cNvPr id="285698" name="Rectangle 2">
            <a:extLst>
              <a:ext uri="{FF2B5EF4-FFF2-40B4-BE49-F238E27FC236}">
                <a16:creationId xmlns:a16="http://schemas.microsoft.com/office/drawing/2014/main" id="{93183C0E-0B54-714C-BBB7-426238A3B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7BA2FD4D-7985-F740-8B85-76BF9F7535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0B5A5475-178F-1345-8209-AF4650E41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D5B9DE2-D1AB-2F4C-A31D-6688E78C8519}" type="slidenum">
              <a:rPr lang="fr-FR" altLang="fr-FR" sz="1200" b="0" smtClean="0"/>
              <a:pPr/>
              <a:t>13</a:t>
            </a:fld>
            <a:endParaRPr lang="fr-FR" altLang="fr-FR" sz="1200" b="0"/>
          </a:p>
        </p:txBody>
      </p:sp>
      <p:sp>
        <p:nvSpPr>
          <p:cNvPr id="39938" name="Rectangle 1026">
            <a:extLst>
              <a:ext uri="{FF2B5EF4-FFF2-40B4-BE49-F238E27FC236}">
                <a16:creationId xmlns:a16="http://schemas.microsoft.com/office/drawing/2014/main" id="{F871204F-4371-4E4C-8CED-4166134382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1027">
            <a:extLst>
              <a:ext uri="{FF2B5EF4-FFF2-40B4-BE49-F238E27FC236}">
                <a16:creationId xmlns:a16="http://schemas.microsoft.com/office/drawing/2014/main" id="{4DF32629-D36B-8949-A976-D3E3466EC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>
            <a:extLst>
              <a:ext uri="{FF2B5EF4-FFF2-40B4-BE49-F238E27FC236}">
                <a16:creationId xmlns:a16="http://schemas.microsoft.com/office/drawing/2014/main" id="{7F25B5E5-D9EE-0C49-B970-4142089F7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3953402-36C4-DF45-8C87-836F27D98A43}" type="slidenum">
              <a:rPr lang="fr-FR" altLang="fr-FR" sz="1200" b="0" smtClean="0"/>
              <a:pPr/>
              <a:t>136</a:t>
            </a:fld>
            <a:endParaRPr lang="fr-FR" altLang="fr-FR" sz="1200" b="0"/>
          </a:p>
        </p:txBody>
      </p:sp>
      <p:sp>
        <p:nvSpPr>
          <p:cNvPr id="287746" name="Rectangle 2">
            <a:extLst>
              <a:ext uri="{FF2B5EF4-FFF2-40B4-BE49-F238E27FC236}">
                <a16:creationId xmlns:a16="http://schemas.microsoft.com/office/drawing/2014/main" id="{A0012CA5-5F40-6149-9C5D-B6F3F3AB9A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031D3595-D036-6244-85E0-D76E809A8B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>
            <a:extLst>
              <a:ext uri="{FF2B5EF4-FFF2-40B4-BE49-F238E27FC236}">
                <a16:creationId xmlns:a16="http://schemas.microsoft.com/office/drawing/2014/main" id="{8D73D204-B36A-7E41-8860-A540992163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154F1A1-16AD-A544-AB2E-37E7BFAE1E3E}" type="slidenum">
              <a:rPr lang="fr-FR" altLang="fr-FR" sz="1200" b="0" smtClean="0"/>
              <a:pPr/>
              <a:t>137</a:t>
            </a:fld>
            <a:endParaRPr lang="fr-FR" altLang="fr-FR" sz="1200" b="0"/>
          </a:p>
        </p:txBody>
      </p:sp>
      <p:sp>
        <p:nvSpPr>
          <p:cNvPr id="289794" name="Rectangle 2">
            <a:extLst>
              <a:ext uri="{FF2B5EF4-FFF2-40B4-BE49-F238E27FC236}">
                <a16:creationId xmlns:a16="http://schemas.microsoft.com/office/drawing/2014/main" id="{5B7E0918-CD03-EE4E-873F-EE2526EEF8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>
            <a:extLst>
              <a:ext uri="{FF2B5EF4-FFF2-40B4-BE49-F238E27FC236}">
                <a16:creationId xmlns:a16="http://schemas.microsoft.com/office/drawing/2014/main" id="{C1E09CFF-C5BD-1048-BB68-CCB626241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Rectangle 7">
            <a:extLst>
              <a:ext uri="{FF2B5EF4-FFF2-40B4-BE49-F238E27FC236}">
                <a16:creationId xmlns:a16="http://schemas.microsoft.com/office/drawing/2014/main" id="{288306A6-F410-8F49-AE7E-1C3C14852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C987FA2-E446-724E-8817-2244BA128AF6}" type="slidenum">
              <a:rPr lang="fr-FR" altLang="fr-FR" sz="1200" b="0" smtClean="0"/>
              <a:pPr/>
              <a:t>138</a:t>
            </a:fld>
            <a:endParaRPr lang="fr-FR" altLang="fr-FR" sz="1200" b="0"/>
          </a:p>
        </p:txBody>
      </p:sp>
      <p:sp>
        <p:nvSpPr>
          <p:cNvPr id="291842" name="Rectangle 2">
            <a:extLst>
              <a:ext uri="{FF2B5EF4-FFF2-40B4-BE49-F238E27FC236}">
                <a16:creationId xmlns:a16="http://schemas.microsoft.com/office/drawing/2014/main" id="{2843AB94-1978-FB41-AA55-F073165635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>
            <a:extLst>
              <a:ext uri="{FF2B5EF4-FFF2-40B4-BE49-F238E27FC236}">
                <a16:creationId xmlns:a16="http://schemas.microsoft.com/office/drawing/2014/main" id="{77FE25CF-D258-9B45-BBDB-0687E73479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7">
            <a:extLst>
              <a:ext uri="{FF2B5EF4-FFF2-40B4-BE49-F238E27FC236}">
                <a16:creationId xmlns:a16="http://schemas.microsoft.com/office/drawing/2014/main" id="{F39A3E22-0947-2441-9012-115D2FEC8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4BEDCAA-6CE7-5C4D-AADA-E53D7CDF5708}" type="slidenum">
              <a:rPr lang="fr-FR" altLang="fr-FR" sz="1200" b="0" smtClean="0"/>
              <a:pPr/>
              <a:t>139</a:t>
            </a:fld>
            <a:endParaRPr lang="fr-FR" altLang="fr-FR" sz="1200" b="0"/>
          </a:p>
        </p:txBody>
      </p:sp>
      <p:sp>
        <p:nvSpPr>
          <p:cNvPr id="293890" name="Rectangle 2">
            <a:extLst>
              <a:ext uri="{FF2B5EF4-FFF2-40B4-BE49-F238E27FC236}">
                <a16:creationId xmlns:a16="http://schemas.microsoft.com/office/drawing/2014/main" id="{D7714334-F18C-2C40-8318-D5D1BE1A92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>
            <a:extLst>
              <a:ext uri="{FF2B5EF4-FFF2-40B4-BE49-F238E27FC236}">
                <a16:creationId xmlns:a16="http://schemas.microsoft.com/office/drawing/2014/main" id="{94CF0DE1-D815-C245-B8CB-371A4944A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Rectangle 7">
            <a:extLst>
              <a:ext uri="{FF2B5EF4-FFF2-40B4-BE49-F238E27FC236}">
                <a16:creationId xmlns:a16="http://schemas.microsoft.com/office/drawing/2014/main" id="{A2EB9208-7516-7145-B507-F5CAEC5C7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405332C-E879-F540-A528-C213321D58C2}" type="slidenum">
              <a:rPr lang="fr-FR" altLang="fr-FR" sz="1200" b="0" smtClean="0"/>
              <a:pPr/>
              <a:t>140</a:t>
            </a:fld>
            <a:endParaRPr lang="fr-FR" altLang="fr-FR" sz="1200" b="0"/>
          </a:p>
        </p:txBody>
      </p:sp>
      <p:sp>
        <p:nvSpPr>
          <p:cNvPr id="295938" name="Rectangle 2">
            <a:extLst>
              <a:ext uri="{FF2B5EF4-FFF2-40B4-BE49-F238E27FC236}">
                <a16:creationId xmlns:a16="http://schemas.microsoft.com/office/drawing/2014/main" id="{D454714B-27F8-ED43-8731-BC42ECD0BD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>
            <a:extLst>
              <a:ext uri="{FF2B5EF4-FFF2-40B4-BE49-F238E27FC236}">
                <a16:creationId xmlns:a16="http://schemas.microsoft.com/office/drawing/2014/main" id="{25FED4C5-129D-3C4F-A97C-4E1D6BEEC0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Rectangle 7">
            <a:extLst>
              <a:ext uri="{FF2B5EF4-FFF2-40B4-BE49-F238E27FC236}">
                <a16:creationId xmlns:a16="http://schemas.microsoft.com/office/drawing/2014/main" id="{AAA36BCC-B15E-9047-9DE0-B5755AACA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8A866FF-7412-604D-B9F3-0004533238FB}" type="slidenum">
              <a:rPr lang="fr-FR" altLang="fr-FR" sz="1200" b="0" smtClean="0"/>
              <a:pPr/>
              <a:t>141</a:t>
            </a:fld>
            <a:endParaRPr lang="fr-FR" altLang="fr-FR" sz="1200" b="0"/>
          </a:p>
        </p:txBody>
      </p:sp>
      <p:sp>
        <p:nvSpPr>
          <p:cNvPr id="297986" name="Rectangle 2">
            <a:extLst>
              <a:ext uri="{FF2B5EF4-FFF2-40B4-BE49-F238E27FC236}">
                <a16:creationId xmlns:a16="http://schemas.microsoft.com/office/drawing/2014/main" id="{0ABF14A7-2AE4-364B-96C7-42B8FD4B1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>
            <a:extLst>
              <a:ext uri="{FF2B5EF4-FFF2-40B4-BE49-F238E27FC236}">
                <a16:creationId xmlns:a16="http://schemas.microsoft.com/office/drawing/2014/main" id="{BC89EFBB-74ED-C94A-A90E-8092F5EDA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7">
            <a:extLst>
              <a:ext uri="{FF2B5EF4-FFF2-40B4-BE49-F238E27FC236}">
                <a16:creationId xmlns:a16="http://schemas.microsoft.com/office/drawing/2014/main" id="{9B610F34-575E-6A45-9CDD-F6D89A9989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2C9931-CEBE-D143-9C21-9A96B3BC27B6}" type="slidenum">
              <a:rPr lang="fr-FR" altLang="fr-FR" sz="1200" b="0" smtClean="0"/>
              <a:pPr/>
              <a:t>142</a:t>
            </a:fld>
            <a:endParaRPr lang="fr-FR" altLang="fr-FR" sz="1200" b="0"/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698CF05C-44FE-694B-986B-EE980FEB8E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9F8DCC1E-FB23-D74A-AA2A-602E0FF7A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Rectangle 7">
            <a:extLst>
              <a:ext uri="{FF2B5EF4-FFF2-40B4-BE49-F238E27FC236}">
                <a16:creationId xmlns:a16="http://schemas.microsoft.com/office/drawing/2014/main" id="{F8D4D666-2B9C-9847-A707-5D80D40CFE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FFEA119-ED4F-834D-8D33-04493C3A93EA}" type="slidenum">
              <a:rPr lang="fr-FR" altLang="fr-FR" sz="1200" b="0" smtClean="0"/>
              <a:pPr/>
              <a:t>143</a:t>
            </a:fld>
            <a:endParaRPr lang="fr-FR" altLang="fr-FR" sz="1200" b="0"/>
          </a:p>
        </p:txBody>
      </p:sp>
      <p:sp>
        <p:nvSpPr>
          <p:cNvPr id="302082" name="Rectangle 2">
            <a:extLst>
              <a:ext uri="{FF2B5EF4-FFF2-40B4-BE49-F238E27FC236}">
                <a16:creationId xmlns:a16="http://schemas.microsoft.com/office/drawing/2014/main" id="{E1B05986-9AC1-BF45-82E0-85A72635F3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D6DAAAE2-DAF9-5C4F-A5E0-999EDE8A4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11EDAE78-D021-A648-B7F9-8832E2F2FF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5C15D54-26EF-2248-8BA1-6C2862E2A13C}" type="slidenum">
              <a:rPr lang="fr-FR" altLang="fr-FR" sz="1200" b="0" smtClean="0"/>
              <a:pPr/>
              <a:t>14</a:t>
            </a:fld>
            <a:endParaRPr lang="fr-FR" altLang="fr-FR" sz="1200" b="0"/>
          </a:p>
        </p:txBody>
      </p:sp>
      <p:sp>
        <p:nvSpPr>
          <p:cNvPr id="41986" name="Rectangle 1026">
            <a:extLst>
              <a:ext uri="{FF2B5EF4-FFF2-40B4-BE49-F238E27FC236}">
                <a16:creationId xmlns:a16="http://schemas.microsoft.com/office/drawing/2014/main" id="{3B562682-0E29-5943-B041-42B3056E7E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1027">
            <a:extLst>
              <a:ext uri="{FF2B5EF4-FFF2-40B4-BE49-F238E27FC236}">
                <a16:creationId xmlns:a16="http://schemas.microsoft.com/office/drawing/2014/main" id="{42EE9EE5-1EA7-F74E-80F7-E0B1E6C19A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B37C2839-B41D-284F-AC61-B1714270D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BDC55C8-8A6F-8C44-9AB7-2E08456A609F}" type="slidenum">
              <a:rPr lang="fr-FR" altLang="fr-FR" sz="1200" b="0" smtClean="0"/>
              <a:pPr/>
              <a:t>15</a:t>
            </a:fld>
            <a:endParaRPr lang="fr-FR" altLang="fr-FR" sz="1200" b="0"/>
          </a:p>
        </p:txBody>
      </p:sp>
      <p:sp>
        <p:nvSpPr>
          <p:cNvPr id="44034" name="Rectangle 1026">
            <a:extLst>
              <a:ext uri="{FF2B5EF4-FFF2-40B4-BE49-F238E27FC236}">
                <a16:creationId xmlns:a16="http://schemas.microsoft.com/office/drawing/2014/main" id="{6B8311A4-7DD2-7A44-99CA-6825284868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1027">
            <a:extLst>
              <a:ext uri="{FF2B5EF4-FFF2-40B4-BE49-F238E27FC236}">
                <a16:creationId xmlns:a16="http://schemas.microsoft.com/office/drawing/2014/main" id="{3D7E0D6C-A3F9-374E-A3E8-84448B81DD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207ED296-0710-894E-92B7-4DCCDAC5DA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9C284F2-2576-904A-9B71-6B330DFB6EB8}" type="slidenum">
              <a:rPr lang="fr-FR" altLang="fr-FR" sz="1200" b="0" smtClean="0"/>
              <a:pPr/>
              <a:t>17</a:t>
            </a:fld>
            <a:endParaRPr lang="fr-FR" altLang="fr-FR" sz="1200" b="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7334B63-9370-A54C-9FE9-E55D9AD070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6B8CF17-DACE-8141-9204-0F83BC04C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922BA803-B293-7B44-BAB3-352C7D76FD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2DE074A-A8D2-8549-A73B-D1727DCE4AB9}" type="slidenum">
              <a:rPr lang="fr-FR" altLang="fr-FR" sz="1200" b="0" smtClean="0"/>
              <a:pPr/>
              <a:t>18</a:t>
            </a:fld>
            <a:endParaRPr lang="fr-FR" altLang="fr-FR" sz="1200" b="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87FA61ED-760C-C847-BF37-AA01EB4D67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955DAD6B-DE10-F54F-9445-44B46368F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D2456860-6A0E-CF4D-AE98-B521E2BDDD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DB2977B-BC54-A441-8C5C-07B5B6D385E4}" type="slidenum">
              <a:rPr lang="fr-FR" altLang="fr-FR" sz="1200" b="0" smtClean="0"/>
              <a:pPr/>
              <a:t>19</a:t>
            </a:fld>
            <a:endParaRPr lang="fr-FR" altLang="fr-FR" sz="1200" b="0"/>
          </a:p>
        </p:txBody>
      </p:sp>
      <p:sp>
        <p:nvSpPr>
          <p:cNvPr id="51202" name="Rectangle 1026">
            <a:extLst>
              <a:ext uri="{FF2B5EF4-FFF2-40B4-BE49-F238E27FC236}">
                <a16:creationId xmlns:a16="http://schemas.microsoft.com/office/drawing/2014/main" id="{30E35AB0-4D66-CA44-920D-A95D4ABBA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1027">
            <a:extLst>
              <a:ext uri="{FF2B5EF4-FFF2-40B4-BE49-F238E27FC236}">
                <a16:creationId xmlns:a16="http://schemas.microsoft.com/office/drawing/2014/main" id="{09E7E10E-DB29-A74D-9C6B-137FF8C12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DB9FC22A-E18E-A240-8EC2-70E1310E38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425BFF9-8495-614B-BA76-00E9CAE6F135}" type="slidenum">
              <a:rPr lang="fr-FR" altLang="fr-FR" sz="1200" b="0" smtClean="0"/>
              <a:pPr/>
              <a:t>20</a:t>
            </a:fld>
            <a:endParaRPr lang="fr-FR" altLang="fr-FR" sz="1200" b="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87F0E4B7-4F8E-BB4A-B98C-94829F7C6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C223DC6F-9205-BE47-A237-6C96087D2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F5616AFD-7C19-C944-A891-D95054DD7C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823DEE8-D2E2-8B46-A88D-1BE78BE4484F}" type="slidenum">
              <a:rPr lang="fr-FR" altLang="fr-FR" sz="1200" b="0" smtClean="0"/>
              <a:pPr/>
              <a:t>2</a:t>
            </a:fld>
            <a:endParaRPr lang="fr-FR" altLang="fr-FR" sz="1200" b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B02FDAC4-739D-D045-81E1-17A38E6E2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A980B65-D377-714B-B4E6-FD1FAF762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E7AEE6CA-7E8D-4E42-AC3F-1F92A06C8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1CA9D37-9DBC-2747-ACF9-A796FA67A9FF}" type="slidenum">
              <a:rPr lang="fr-FR" altLang="fr-FR" sz="1200" b="0" smtClean="0"/>
              <a:pPr/>
              <a:t>21</a:t>
            </a:fld>
            <a:endParaRPr lang="fr-FR" altLang="fr-FR" sz="1200" b="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9D47EE13-DD4F-9645-AAF4-15CAAD216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862859C-3C11-FC4B-A6E9-4A63957C9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623A4F6E-C1B8-CB48-BFF4-94A2355C79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2A7C4AD-1789-9A49-8FB0-B0AC9B92B5B9}" type="slidenum">
              <a:rPr lang="fr-FR" altLang="fr-FR" sz="1200" b="0" smtClean="0"/>
              <a:pPr/>
              <a:t>22</a:t>
            </a:fld>
            <a:endParaRPr lang="fr-FR" altLang="fr-FR" sz="1200" b="0"/>
          </a:p>
        </p:txBody>
      </p:sp>
      <p:sp>
        <p:nvSpPr>
          <p:cNvPr id="57346" name="Rectangle 1026">
            <a:extLst>
              <a:ext uri="{FF2B5EF4-FFF2-40B4-BE49-F238E27FC236}">
                <a16:creationId xmlns:a16="http://schemas.microsoft.com/office/drawing/2014/main" id="{5D0399E9-9FD7-4645-ABE8-029077167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1027">
            <a:extLst>
              <a:ext uri="{FF2B5EF4-FFF2-40B4-BE49-F238E27FC236}">
                <a16:creationId xmlns:a16="http://schemas.microsoft.com/office/drawing/2014/main" id="{A72BF636-9CE7-8B4C-986B-430415145B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66B477E8-F4B4-9D45-804F-D89403C932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F0807F2-7D8B-F849-929C-E9820165B563}" type="slidenum">
              <a:rPr lang="fr-FR" altLang="fr-FR" sz="1200" b="0" smtClean="0"/>
              <a:pPr/>
              <a:t>23</a:t>
            </a:fld>
            <a:endParaRPr lang="fr-FR" altLang="fr-FR" sz="1200" b="0"/>
          </a:p>
        </p:txBody>
      </p:sp>
      <p:sp>
        <p:nvSpPr>
          <p:cNvPr id="59394" name="Rectangle 1026">
            <a:extLst>
              <a:ext uri="{FF2B5EF4-FFF2-40B4-BE49-F238E27FC236}">
                <a16:creationId xmlns:a16="http://schemas.microsoft.com/office/drawing/2014/main" id="{FFBE4DDD-2AE2-404C-9617-901AE2E9AD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1027">
            <a:extLst>
              <a:ext uri="{FF2B5EF4-FFF2-40B4-BE49-F238E27FC236}">
                <a16:creationId xmlns:a16="http://schemas.microsoft.com/office/drawing/2014/main" id="{CED0391D-8209-0B48-892E-B0D96B46C2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22FBCBE5-525D-694C-AE31-27C2727A58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46EA229-CBAE-DE40-AC70-D35E055B5D85}" type="slidenum">
              <a:rPr lang="fr-FR" altLang="fr-FR" sz="1200" b="0" smtClean="0"/>
              <a:pPr/>
              <a:t>24</a:t>
            </a:fld>
            <a:endParaRPr lang="fr-FR" altLang="fr-FR" sz="1200" b="0"/>
          </a:p>
        </p:txBody>
      </p:sp>
      <p:sp>
        <p:nvSpPr>
          <p:cNvPr id="61442" name="Rectangle 1026">
            <a:extLst>
              <a:ext uri="{FF2B5EF4-FFF2-40B4-BE49-F238E27FC236}">
                <a16:creationId xmlns:a16="http://schemas.microsoft.com/office/drawing/2014/main" id="{425D6048-DD5D-3F48-BE4A-C18E2E4801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1027">
            <a:extLst>
              <a:ext uri="{FF2B5EF4-FFF2-40B4-BE49-F238E27FC236}">
                <a16:creationId xmlns:a16="http://schemas.microsoft.com/office/drawing/2014/main" id="{CF892F7D-36FA-B94A-821D-6F9C30F92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2F985C52-A47A-8748-88A8-7CBADA7E4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7340A3E-02D8-114D-A384-F55E24BAB803}" type="slidenum">
              <a:rPr lang="fr-FR" altLang="fr-FR" sz="1200" b="0" smtClean="0"/>
              <a:pPr/>
              <a:t>25</a:t>
            </a:fld>
            <a:endParaRPr lang="fr-FR" altLang="fr-FR" sz="1200" b="0"/>
          </a:p>
        </p:txBody>
      </p:sp>
      <p:sp>
        <p:nvSpPr>
          <p:cNvPr id="63490" name="Rectangle 1026">
            <a:extLst>
              <a:ext uri="{FF2B5EF4-FFF2-40B4-BE49-F238E27FC236}">
                <a16:creationId xmlns:a16="http://schemas.microsoft.com/office/drawing/2014/main" id="{37731A6D-3834-DC4B-A262-39EF75819E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1027">
            <a:extLst>
              <a:ext uri="{FF2B5EF4-FFF2-40B4-BE49-F238E27FC236}">
                <a16:creationId xmlns:a16="http://schemas.microsoft.com/office/drawing/2014/main" id="{4BDDF571-AB96-5D41-A5D7-43FDA187C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7E320F04-A0CA-684C-B4B1-F50CB9FF8C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454F349-2C78-9C48-BB58-75A8B57F995F}" type="slidenum">
              <a:rPr lang="fr-FR" altLang="fr-FR" sz="1200" b="0" smtClean="0"/>
              <a:pPr/>
              <a:t>26</a:t>
            </a:fld>
            <a:endParaRPr lang="fr-FR" altLang="fr-FR" sz="1200" b="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B0F6D8E6-D118-8F45-8CFA-2647FC32EA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0BF95988-349F-F94D-B952-945218563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17D1CF18-6CFC-3541-A344-FEF78ACB46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C80A7F2-BCAF-994D-A21F-34EA2419EB04}" type="slidenum">
              <a:rPr lang="fr-FR" altLang="fr-FR" sz="1200" b="0" smtClean="0"/>
              <a:pPr/>
              <a:t>27</a:t>
            </a:fld>
            <a:endParaRPr lang="fr-FR" altLang="fr-FR" sz="1200" b="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26DB6CDB-0EB7-C048-A389-64695554A9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0F96DBE-F84A-F845-BA60-7B4EE47863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3790AC96-233C-7C41-82B7-0B317C540A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75BA6D9-C7E6-114B-875C-91496B959D2A}" type="slidenum">
              <a:rPr lang="fr-FR" altLang="fr-FR" sz="1200" b="0" smtClean="0"/>
              <a:pPr/>
              <a:t>28</a:t>
            </a:fld>
            <a:endParaRPr lang="fr-FR" altLang="fr-FR" sz="1200" b="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82F9A2E9-900F-1240-8598-127EBD8B29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8B34BD53-24AA-374E-BFBE-6559398F6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9CF5945A-33E9-8148-BC2D-23BE03D52A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CD6432F-4937-4742-9E72-E9A5428BDE05}" type="slidenum">
              <a:rPr lang="fr-FR" altLang="fr-FR" sz="1200" b="0" smtClean="0"/>
              <a:pPr/>
              <a:t>30</a:t>
            </a:fld>
            <a:endParaRPr lang="fr-FR" altLang="fr-FR" sz="1200" b="0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7638A432-026E-5D4C-9DF8-6EBA08D3A7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10693B3-DBB9-DE45-B870-547135EB8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B60140BF-26AA-0341-95E4-E34B474F39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78F56E9-93C7-6F48-814A-B42D157E504E}" type="slidenum">
              <a:rPr lang="fr-FR" altLang="fr-FR" sz="1200" b="0" smtClean="0"/>
              <a:pPr/>
              <a:t>31</a:t>
            </a:fld>
            <a:endParaRPr lang="fr-FR" altLang="fr-FR" sz="1200" b="0"/>
          </a:p>
        </p:txBody>
      </p:sp>
      <p:sp>
        <p:nvSpPr>
          <p:cNvPr id="74754" name="Rectangle 1026">
            <a:extLst>
              <a:ext uri="{FF2B5EF4-FFF2-40B4-BE49-F238E27FC236}">
                <a16:creationId xmlns:a16="http://schemas.microsoft.com/office/drawing/2014/main" id="{9411AACB-2D5C-F04E-8D74-318EBB229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1027">
            <a:extLst>
              <a:ext uri="{FF2B5EF4-FFF2-40B4-BE49-F238E27FC236}">
                <a16:creationId xmlns:a16="http://schemas.microsoft.com/office/drawing/2014/main" id="{CDE4B4DC-963B-7345-B2C1-15DAFC146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4F287F1D-C50B-4447-ABA1-7CBDA744D2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838C2D-770B-FE48-98CB-A8D9FC3146CB}" type="slidenum">
              <a:rPr lang="fr-FR" altLang="fr-FR" sz="1200" b="0" smtClean="0"/>
              <a:pPr/>
              <a:t>3</a:t>
            </a:fld>
            <a:endParaRPr lang="fr-FR" altLang="fr-FR" sz="1200" b="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D511C49-88BD-F447-9711-FBAD245CC0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96D5CCF-8347-344E-90AB-B89F7B99E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52281551-E691-8A47-AFB2-C0EEF58567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3E29DCA-A927-7C45-95DB-ECCD7ACB87EB}" type="slidenum">
              <a:rPr lang="fr-FR" altLang="fr-FR" sz="1200" b="0" smtClean="0"/>
              <a:pPr/>
              <a:t>32</a:t>
            </a:fld>
            <a:endParaRPr lang="fr-FR" altLang="fr-FR" sz="1200" b="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1B91814-950F-1C42-88C8-81927F2240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26C9475-8EAE-884F-8E96-99CE416AB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866B3372-A19C-7040-9180-55340EA299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3A84250-A5B1-5749-9670-06BCBA228B0C}" type="slidenum">
              <a:rPr lang="fr-FR" altLang="fr-FR" sz="1200" b="0" smtClean="0"/>
              <a:pPr/>
              <a:t>33</a:t>
            </a:fld>
            <a:endParaRPr lang="fr-FR" altLang="fr-FR" sz="1200" b="0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1FE73A63-6CB5-6943-9B05-4FF1833563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13B0515C-74DB-FC42-BC93-413D4C404C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4329D6FC-DA85-A94A-BD2B-417D0A2E8E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ED1B710-F817-D24B-9F27-932056AAD934}" type="slidenum">
              <a:rPr lang="fr-FR" altLang="fr-FR" sz="1200" b="0" smtClean="0"/>
              <a:pPr/>
              <a:t>34</a:t>
            </a:fld>
            <a:endParaRPr lang="fr-FR" altLang="fr-FR" sz="1200" b="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0FECFD3C-5319-8D44-A74D-6E388A616C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35786775-0C82-2646-A58E-3EF97243F5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218358BA-8914-754A-B66B-AE471DC303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2B6056-0A3D-2B4F-BE28-0C4C11E5D42B}" type="slidenum">
              <a:rPr lang="fr-FR" altLang="fr-FR" sz="1200" b="0" smtClean="0"/>
              <a:pPr/>
              <a:t>35</a:t>
            </a:fld>
            <a:endParaRPr lang="fr-FR" altLang="fr-FR" sz="1200" b="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0BAC7CC5-1C35-3A40-A71B-193D183570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017CE047-09AC-D749-A522-1D920B09A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B7B63A92-79AB-5C4A-BAFB-9B3CF68918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BF02EC4-3B92-1643-871C-E959CE71D568}" type="slidenum">
              <a:rPr lang="fr-FR" altLang="fr-FR" sz="1200" b="0" smtClean="0"/>
              <a:pPr/>
              <a:t>36</a:t>
            </a:fld>
            <a:endParaRPr lang="fr-FR" altLang="fr-FR" sz="1200" b="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7A6FC733-33F6-3D44-9112-226304106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77AFABC2-2A9A-6148-A835-4EDE8BC9F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75ADDB43-A41F-1F43-AEB6-1DB4C3262B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684BAB5-5A10-8F4D-A082-DC2072DA9E8F}" type="slidenum">
              <a:rPr lang="fr-FR" altLang="fr-FR" sz="1200" b="0" smtClean="0"/>
              <a:pPr/>
              <a:t>37</a:t>
            </a:fld>
            <a:endParaRPr lang="fr-FR" altLang="fr-FR" sz="1200" b="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700EC9C9-173D-0A47-83DD-ED9E28A4C1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61B2C84-A5C5-3D4F-9908-900884BA4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AFEAF2FB-CE93-AC43-AADA-555E23654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B4F2E4C-92E7-AE41-B3F1-6BDCC46912C4}" type="slidenum">
              <a:rPr lang="fr-FR" altLang="fr-FR" sz="1200" b="0" smtClean="0"/>
              <a:pPr/>
              <a:t>38</a:t>
            </a:fld>
            <a:endParaRPr lang="fr-FR" altLang="fr-FR" sz="1200" b="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E55E3976-1D42-184B-9112-397090DD41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D2AB1A0-84D5-1A48-B2B6-F541BE6A14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71A05B28-C43F-DA49-A087-BBA97226D8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CFC6A62-98A7-1443-B026-9A4F2F25083E}" type="slidenum">
              <a:rPr lang="fr-FR" altLang="fr-FR" sz="1200" b="0" smtClean="0"/>
              <a:pPr/>
              <a:t>39</a:t>
            </a:fld>
            <a:endParaRPr lang="fr-FR" altLang="fr-FR" sz="1200" b="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831AC0A3-7EF0-A347-8B5E-BC68A231F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C5106599-9EF8-AF42-9C75-80D639152F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4C02C05A-CF07-254E-B1DB-3CF0221089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287F95E-1A8D-D244-A00F-D24B83705E45}" type="slidenum">
              <a:rPr lang="fr-FR" altLang="fr-FR" sz="1200" b="0" smtClean="0"/>
              <a:pPr/>
              <a:t>40</a:t>
            </a:fld>
            <a:endParaRPr lang="fr-FR" altLang="fr-FR" sz="1200" b="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9E6C532B-3CA2-5B47-AF97-6AEA344DD8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1DE9FC2-1B7E-8241-BACF-7A9868E561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D1942BF7-BFF1-1349-A5A9-025729B1C9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7A923ED-F327-934A-8B8F-10362198FF06}" type="slidenum">
              <a:rPr lang="fr-FR" altLang="fr-FR" sz="1200" b="0" smtClean="0"/>
              <a:pPr/>
              <a:t>41</a:t>
            </a:fld>
            <a:endParaRPr lang="fr-FR" altLang="fr-FR" sz="1200" b="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8D5ECB5A-C62E-1543-A192-61BC332D58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56BB079A-D296-9B4A-A1D1-81182F0472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altLang="fr-FR">
                <a:latin typeface="Arial" panose="020B0604020202020204" pitchFamily="34" charset="0"/>
                <a:ea typeface="ＭＳ Ｐゴシック" panose="020B0600070205080204" pitchFamily="34" charset="-128"/>
              </a:rPr>
              <a:t>25/04/10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F51F028D-6047-FC4C-BCB4-297D68108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9AA979F-B2CB-514F-89A6-6703A4484606}" type="slidenum">
              <a:rPr lang="fr-FR" altLang="fr-FR" sz="1200" b="0" smtClean="0"/>
              <a:pPr/>
              <a:t>4</a:t>
            </a:fld>
            <a:endParaRPr lang="fr-FR" altLang="fr-FR" sz="1200" b="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FC43AB74-397F-6B4D-8820-FFB18A44E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DF59AF3-A38A-E040-904D-95848E6E2E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A65CE536-B03F-C64A-BAB6-0AD4D6BFE7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9BA2B87-8A77-744B-85A5-049E9DAF5A02}" type="slidenum">
              <a:rPr lang="fr-FR" altLang="fr-FR" sz="1200" b="0" smtClean="0"/>
              <a:pPr/>
              <a:t>42</a:t>
            </a:fld>
            <a:endParaRPr lang="fr-FR" altLang="fr-FR" sz="1200" b="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DAC4FBB6-D429-0F46-9E36-A25D785B4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FC29C8B-826C-7A48-9EC2-503BA0EEA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C6B0A22A-E6DD-CB44-A4BB-6840B94612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AD4E905-0A46-3C45-9EAB-4E3B5579EDF0}" type="slidenum">
              <a:rPr lang="fr-FR" altLang="fr-FR" sz="1200" b="0" smtClean="0"/>
              <a:pPr/>
              <a:t>43</a:t>
            </a:fld>
            <a:endParaRPr lang="fr-FR" altLang="fr-FR" sz="1200" b="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2FA77CF1-6EE4-1D43-ABFE-FE4748C54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85D3AF8-B7AA-324A-9C30-C234B42E7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4451C739-72B4-2F46-9079-5D1BF61AA7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71F5193-1901-1548-BF94-6E6854652306}" type="slidenum">
              <a:rPr lang="fr-FR" altLang="fr-FR" sz="1200" b="0" smtClean="0"/>
              <a:pPr/>
              <a:t>44</a:t>
            </a:fld>
            <a:endParaRPr lang="fr-FR" altLang="fr-FR" sz="1200" b="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70991984-381D-8C4F-9345-52352A5CFA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AAA51194-9F44-1D47-A27F-E666D9352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2F41F1D4-5E17-AD49-B333-AECA8EF4E4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6027B9F-A8F7-3849-BDBF-6C7312E6E427}" type="slidenum">
              <a:rPr lang="fr-FR" altLang="fr-FR" sz="1200" b="0" smtClean="0"/>
              <a:pPr/>
              <a:t>45</a:t>
            </a:fld>
            <a:endParaRPr lang="fr-FR" altLang="fr-FR" sz="1200" b="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BA6EB3A3-AAFC-DF40-A165-0973C16E36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EC15493E-F29F-BC4A-A44D-CFD34F249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83FCF35B-F110-F642-BEA9-8E4A05F6AC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98D8C61-CAB1-A649-AD8D-6B672C3A3637}" type="slidenum">
              <a:rPr lang="fr-FR" altLang="fr-FR" sz="1200" b="0" smtClean="0"/>
              <a:pPr/>
              <a:t>46</a:t>
            </a:fld>
            <a:endParaRPr lang="fr-FR" altLang="fr-FR" sz="1200" b="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23491F3B-4FBD-BA46-8B00-2CE2BC6D69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F9D8E10-EC0E-FC4F-9F4B-050EF44C71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4DF23BC1-7A3C-194D-AB5A-722CA6EEF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30CAF22-963A-A746-B619-68E4982EA541}" type="slidenum">
              <a:rPr lang="fr-FR" altLang="fr-FR" sz="1200" b="0" smtClean="0"/>
              <a:pPr/>
              <a:t>47</a:t>
            </a:fld>
            <a:endParaRPr lang="fr-FR" altLang="fr-FR" sz="1200" b="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C210A119-2474-CF49-B4BC-0C92C94D4E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735B99BE-A6C8-7D45-9790-30237228D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A871FA76-3B2A-4B40-86A0-C6A8D20A13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E91CD99-D694-0B43-B59E-898AFA1AB410}" type="slidenum">
              <a:rPr lang="fr-FR" altLang="fr-FR" sz="1200" b="0" smtClean="0"/>
              <a:pPr/>
              <a:t>48</a:t>
            </a:fld>
            <a:endParaRPr lang="fr-FR" altLang="fr-FR" sz="1200" b="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260479DE-D8D6-F54B-9255-C58AF4D327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4619CE9F-EF42-3F41-B39D-06F2A2A20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827B2A56-B734-454A-9595-30B845548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449EE45-36A1-1B41-9C34-F75E7E394C54}" type="slidenum">
              <a:rPr lang="fr-FR" altLang="fr-FR" sz="1200" b="0" smtClean="0"/>
              <a:pPr/>
              <a:t>49</a:t>
            </a:fld>
            <a:endParaRPr lang="fr-FR" altLang="fr-FR" sz="1200" b="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51FC59B9-5AC7-6242-AC1B-4999A79CD4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6102BC3F-B709-CF4D-9117-77C6E837FE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98D6BA44-25CF-184D-9903-849FC51CE3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02B80FC-F260-E24C-92C1-C1B8EB6746FB}" type="slidenum">
              <a:rPr lang="fr-FR" altLang="fr-FR" sz="1200" b="0" smtClean="0"/>
              <a:pPr/>
              <a:t>50</a:t>
            </a:fld>
            <a:endParaRPr lang="fr-FR" altLang="fr-FR" sz="1200" b="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48D7CAD-1397-EB45-B169-3A04CA68EF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607457C6-2538-9949-A4DC-287850ECF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3006D01A-4E94-CA4B-A7EA-2ABEB37FEC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6034A9A-BD40-6347-9974-071956C938C2}" type="slidenum">
              <a:rPr lang="fr-FR" altLang="fr-FR" sz="1200" b="0" smtClean="0"/>
              <a:pPr/>
              <a:t>51</a:t>
            </a:fld>
            <a:endParaRPr lang="fr-FR" altLang="fr-FR" sz="1200" b="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DCFF2C06-8BB9-9448-9CFB-1A48CF2E9C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CB0E9B5C-1181-4F4D-99C1-D1610CDE23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9E9DDD8D-220F-AD4E-A32D-EF081FB35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D3B173-57EA-414E-B938-D90B7B216296}" type="slidenum">
              <a:rPr lang="fr-FR" altLang="fr-FR" sz="1200" b="0" smtClean="0"/>
              <a:pPr/>
              <a:t>5</a:t>
            </a:fld>
            <a:endParaRPr lang="fr-FR" altLang="fr-FR" sz="1200" b="0"/>
          </a:p>
        </p:txBody>
      </p:sp>
      <p:sp>
        <p:nvSpPr>
          <p:cNvPr id="23554" name="Rectangle 1026">
            <a:extLst>
              <a:ext uri="{FF2B5EF4-FFF2-40B4-BE49-F238E27FC236}">
                <a16:creationId xmlns:a16="http://schemas.microsoft.com/office/drawing/2014/main" id="{4A89B519-46AA-344B-9FD9-965A24040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1027">
            <a:extLst>
              <a:ext uri="{FF2B5EF4-FFF2-40B4-BE49-F238E27FC236}">
                <a16:creationId xmlns:a16="http://schemas.microsoft.com/office/drawing/2014/main" id="{387F0546-AADB-DB45-A6C9-32B84B4463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9A591C98-6C59-2640-9FC7-BEA0160025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EF60881-EE6F-D048-9EA8-41929B2DE4A2}" type="slidenum">
              <a:rPr lang="fr-FR" altLang="fr-FR" sz="1200" b="0" smtClean="0"/>
              <a:pPr/>
              <a:t>52</a:t>
            </a:fld>
            <a:endParaRPr lang="fr-FR" altLang="fr-FR" sz="1200" b="0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AB57F686-BC46-344F-AF54-45081664BA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FEA32092-86B6-A246-A8F9-03DEAA5A01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2D749316-B14A-7A4D-AA2D-C8EF7CD7DA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E02840A-B798-8945-B0B4-2E85FD602572}" type="slidenum">
              <a:rPr lang="fr-FR" altLang="fr-FR" sz="1200" b="0" smtClean="0"/>
              <a:pPr/>
              <a:t>53</a:t>
            </a:fld>
            <a:endParaRPr lang="fr-FR" altLang="fr-FR" sz="1200" b="0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4EAA0558-E3F3-C844-9EAC-723586E482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4A7B2141-A70A-8F48-A641-7B26A6077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A8021AAD-C803-DA43-BB7E-07A224BD5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3CD3D40-7F76-8245-AAC6-9FE50C23443B}" type="slidenum">
              <a:rPr lang="fr-FR" altLang="fr-FR" sz="1200" b="0" smtClean="0"/>
              <a:pPr/>
              <a:t>54</a:t>
            </a:fld>
            <a:endParaRPr lang="fr-FR" altLang="fr-FR" sz="1200" b="0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7816F594-6038-DB49-942D-DBD01C37D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5BE60481-3DC8-B74E-807F-2EF6F442B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66677E06-9E3B-0447-8293-958053C58A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DBA2675-2132-BB4D-BC11-56C203334B1D}" type="slidenum">
              <a:rPr lang="fr-FR" altLang="fr-FR" sz="1200" b="0" smtClean="0"/>
              <a:pPr/>
              <a:t>55</a:t>
            </a:fld>
            <a:endParaRPr lang="fr-FR" altLang="fr-FR" sz="1200" b="0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A84E9103-1424-124A-9D35-93E179286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5058B6F-6363-2A49-959F-0F151ECB9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09AF1FE7-EEB7-444F-A1E7-71B3663EA0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C5568F2-1970-D047-8178-2C98329908FA}" type="slidenum">
              <a:rPr lang="fr-FR" altLang="fr-FR" sz="1200" b="0" smtClean="0"/>
              <a:pPr/>
              <a:t>56</a:t>
            </a:fld>
            <a:endParaRPr lang="fr-FR" altLang="fr-FR" sz="1200" b="0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2B06824A-8E22-8241-8F8C-ABF8943CD7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30F25630-8EC0-6E4D-BA10-AB1F6A11E4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763E8A59-E344-484D-B332-52E2F13F4B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3E6A7A7-1816-9747-A266-22E85E85F0F8}" type="slidenum">
              <a:rPr lang="fr-FR" altLang="fr-FR" sz="1200" b="0" smtClean="0"/>
              <a:pPr/>
              <a:t>57</a:t>
            </a:fld>
            <a:endParaRPr lang="fr-FR" altLang="fr-FR" sz="1200" b="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75FC2823-ED69-2545-B706-5E6A5458A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088F5552-CE40-2A4D-8AC5-883766562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364BB18B-DC4B-6D47-B692-8DAD17B7F7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3106837-F975-F144-9443-D1CCDD0CED36}" type="slidenum">
              <a:rPr lang="fr-FR" altLang="fr-FR" sz="1200" b="0" smtClean="0"/>
              <a:pPr/>
              <a:t>58</a:t>
            </a:fld>
            <a:endParaRPr lang="fr-FR" altLang="fr-FR" sz="1200" b="0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C65D7236-4336-FA4B-828C-198DE9852B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0D84BEA0-22CF-744C-915D-B75F0AC416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CF0DEF87-25B4-BC48-84B4-6104D929DF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BA3807E-00F5-B640-B63D-D0E225B66C9D}" type="slidenum">
              <a:rPr lang="fr-FR" altLang="fr-FR" sz="1200" b="0" smtClean="0"/>
              <a:pPr/>
              <a:t>59</a:t>
            </a:fld>
            <a:endParaRPr lang="fr-FR" altLang="fr-FR" sz="1200" b="0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7B77B979-5221-B149-8630-3A46C0AFA4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984E609F-8E0D-7047-B260-3780789FA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0EDF2D5A-B1F2-604A-A953-5DF5524BD3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12DB94D-0AEA-2B4A-AE53-E8782987C882}" type="slidenum">
              <a:rPr lang="fr-FR" altLang="fr-FR" sz="1200" b="0" smtClean="0"/>
              <a:pPr/>
              <a:t>60</a:t>
            </a:fld>
            <a:endParaRPr lang="fr-FR" altLang="fr-FR" sz="1200" b="0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ECDD6FF9-8003-674B-9B9A-E5267AFA22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BF6AE500-6345-3944-BAEE-5EADE3605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6B21B6D7-D90A-E544-B562-300C845A7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D742AA2-F07B-E740-8E8D-825444D59F84}" type="slidenum">
              <a:rPr lang="fr-FR" altLang="fr-FR" sz="1200" b="0" smtClean="0"/>
              <a:pPr/>
              <a:t>61</a:t>
            </a:fld>
            <a:endParaRPr lang="fr-FR" altLang="fr-FR" sz="1200" b="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F2CA2270-2091-4A49-B356-44976F0164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803CF046-C5FC-FA43-8C53-7F6FF5435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FA5E9B3-E482-D444-8367-1DC5C6A4E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D70C5DD-48A2-6F43-980A-47E95A3066BC}" type="slidenum">
              <a:rPr lang="fr-FR" altLang="fr-FR" sz="1200" b="0" smtClean="0"/>
              <a:pPr/>
              <a:t>6</a:t>
            </a:fld>
            <a:endParaRPr lang="fr-FR" altLang="fr-FR" sz="1200" b="0"/>
          </a:p>
        </p:txBody>
      </p:sp>
      <p:sp>
        <p:nvSpPr>
          <p:cNvPr id="25602" name="Rectangle 1026">
            <a:extLst>
              <a:ext uri="{FF2B5EF4-FFF2-40B4-BE49-F238E27FC236}">
                <a16:creationId xmlns:a16="http://schemas.microsoft.com/office/drawing/2014/main" id="{90A737D6-3816-1F49-9750-3EE003FD0C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1027">
            <a:extLst>
              <a:ext uri="{FF2B5EF4-FFF2-40B4-BE49-F238E27FC236}">
                <a16:creationId xmlns:a16="http://schemas.microsoft.com/office/drawing/2014/main" id="{8DDFF2B8-844F-CC4C-BA3E-D77E814CE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3A092176-69FD-FA4D-9580-B85ECE0F81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EDDBA41-F761-CA43-909D-D471EC1712A4}" type="slidenum">
              <a:rPr lang="fr-FR" altLang="fr-FR" sz="1200" b="0" smtClean="0"/>
              <a:pPr/>
              <a:t>62</a:t>
            </a:fld>
            <a:endParaRPr lang="fr-FR" altLang="fr-FR" sz="1200" b="0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22118D79-32C9-E342-96C9-CF185773DC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780FD083-5417-2C4B-AA56-9C800632A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38DD01D3-A5E0-FB44-93D9-85A34A634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17B6E78-50D4-8D4D-9E6D-650597C5388A}" type="slidenum">
              <a:rPr lang="fr-FR" altLang="fr-FR" sz="1200" b="0" smtClean="0"/>
              <a:pPr/>
              <a:t>63</a:t>
            </a:fld>
            <a:endParaRPr lang="fr-FR" altLang="fr-FR" sz="1200" b="0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F6FF0F83-A2E7-1848-A947-A7A3ABE8B4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5A379498-EA13-4343-8CC8-9F00FB4698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E22FF05D-9E8A-6A40-8FA1-7234008F8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35FA9CD-1F1D-F442-AA6A-F5764A36F200}" type="slidenum">
              <a:rPr lang="fr-FR" altLang="fr-FR" sz="1200" b="0" smtClean="0"/>
              <a:pPr/>
              <a:t>65</a:t>
            </a:fld>
            <a:endParaRPr lang="fr-FR" altLang="fr-FR" sz="1200" b="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CAE8A2AE-DE34-4F4C-9499-D81FB02FB0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9E7A47D3-D06A-2445-A7EE-5730B51B1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>
            <a:extLst>
              <a:ext uri="{FF2B5EF4-FFF2-40B4-BE49-F238E27FC236}">
                <a16:creationId xmlns:a16="http://schemas.microsoft.com/office/drawing/2014/main" id="{1DA54FF4-11D4-D640-B08A-3BF0FD6B85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6F55C58-03FC-B140-A013-49899EA1D767}" type="slidenum">
              <a:rPr lang="fr-FR" altLang="fr-FR" sz="1200" b="0" smtClean="0"/>
              <a:pPr/>
              <a:t>66</a:t>
            </a:fld>
            <a:endParaRPr lang="fr-FR" altLang="fr-FR" sz="1200" b="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351C0B62-D622-8F47-AD4F-16CBAE38E2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0EB2C404-BD65-7744-BA67-4D19B048EB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>
            <a:extLst>
              <a:ext uri="{FF2B5EF4-FFF2-40B4-BE49-F238E27FC236}">
                <a16:creationId xmlns:a16="http://schemas.microsoft.com/office/drawing/2014/main" id="{B41518E8-AFB4-4D49-83C1-42DAAC23BC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C13E5CE-2FE0-0544-B3C2-66C678B51C83}" type="slidenum">
              <a:rPr lang="fr-FR" altLang="fr-FR" sz="1200" b="0" smtClean="0"/>
              <a:pPr/>
              <a:t>67</a:t>
            </a:fld>
            <a:endParaRPr lang="fr-FR" altLang="fr-FR" sz="1200" b="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3C45B56F-6BA9-8744-86BC-21196710CD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4B4C0410-5D01-8044-BF02-304F96E44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>
            <a:extLst>
              <a:ext uri="{FF2B5EF4-FFF2-40B4-BE49-F238E27FC236}">
                <a16:creationId xmlns:a16="http://schemas.microsoft.com/office/drawing/2014/main" id="{50B64D77-CD5A-CA43-B76E-E37EC826B5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FB97943-DC7E-C14E-8D62-49F7A20742BB}" type="slidenum">
              <a:rPr lang="fr-FR" altLang="fr-FR" sz="1200" b="0" smtClean="0"/>
              <a:pPr/>
              <a:t>68</a:t>
            </a:fld>
            <a:endParaRPr lang="fr-FR" altLang="fr-FR" sz="1200" b="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9A2F1554-7EAE-8A43-A12A-413A477031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D1582E3D-FCA1-934C-8328-AB5EE73E7D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>
            <a:extLst>
              <a:ext uri="{FF2B5EF4-FFF2-40B4-BE49-F238E27FC236}">
                <a16:creationId xmlns:a16="http://schemas.microsoft.com/office/drawing/2014/main" id="{A8A7B257-FF43-1743-9B8D-92CEB91457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47499B-6500-6A42-B92B-289F06BEFE06}" type="slidenum">
              <a:rPr lang="fr-FR" altLang="fr-FR" sz="1200" b="0" smtClean="0"/>
              <a:pPr/>
              <a:t>69</a:t>
            </a:fld>
            <a:endParaRPr lang="fr-FR" altLang="fr-FR" sz="1200" b="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1058D6CD-AADF-2244-B0A9-009CFF3F57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15508141-C267-4C4F-AF6B-47B1A457C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>
            <a:extLst>
              <a:ext uri="{FF2B5EF4-FFF2-40B4-BE49-F238E27FC236}">
                <a16:creationId xmlns:a16="http://schemas.microsoft.com/office/drawing/2014/main" id="{40E5F428-35E1-5A4A-ACAC-88B393473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226487E-9916-EE43-AE60-DC7C7C73A82C}" type="slidenum">
              <a:rPr lang="fr-FR" altLang="fr-FR" sz="1200" b="0" smtClean="0"/>
              <a:pPr/>
              <a:t>70</a:t>
            </a:fld>
            <a:endParaRPr lang="fr-FR" altLang="fr-FR" sz="1200" b="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7AF0D9B9-1C26-0D4B-B3EA-B3A6631AE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5AAC072F-0AFA-B544-8746-4248B3821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BB413787-BCE6-7240-8342-7893EB9B10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0ED969A-CC50-B843-9792-2AC7F5934A4F}" type="slidenum">
              <a:rPr lang="fr-FR" altLang="fr-FR" sz="1200" b="0" smtClean="0"/>
              <a:pPr/>
              <a:t>71</a:t>
            </a:fld>
            <a:endParaRPr lang="fr-FR" altLang="fr-FR" sz="1200" b="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409AA960-E2E5-8F48-A293-A37A1BB6D9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3FD1B6C0-83D0-A443-A502-470A0AF9FA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82C0450D-694B-6746-845F-F4DE2FB039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7109A1-BD76-434E-9AC7-D15FA4970D50}" type="slidenum">
              <a:rPr lang="fr-FR" altLang="fr-FR" sz="1200" b="0" smtClean="0"/>
              <a:pPr/>
              <a:t>72</a:t>
            </a:fld>
            <a:endParaRPr lang="fr-FR" altLang="fr-FR" sz="1200" b="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753B9247-D888-174D-90AB-9FB9B415F6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D7F1CABD-E72E-5B44-8DED-7C04D6200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55DC61B9-0278-8449-A2BF-B1CFA86ED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26AA074-D44A-B747-A062-66507E98269B}" type="slidenum">
              <a:rPr lang="fr-FR" altLang="fr-FR" sz="1200" b="0" smtClean="0"/>
              <a:pPr/>
              <a:t>7</a:t>
            </a:fld>
            <a:endParaRPr lang="fr-FR" altLang="fr-FR" sz="1200" b="0"/>
          </a:p>
        </p:txBody>
      </p:sp>
      <p:sp>
        <p:nvSpPr>
          <p:cNvPr id="27650" name="Rectangle 1026">
            <a:extLst>
              <a:ext uri="{FF2B5EF4-FFF2-40B4-BE49-F238E27FC236}">
                <a16:creationId xmlns:a16="http://schemas.microsoft.com/office/drawing/2014/main" id="{F01B039F-D619-1C4A-9AF3-2BF5A3E59E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1027">
            <a:extLst>
              <a:ext uri="{FF2B5EF4-FFF2-40B4-BE49-F238E27FC236}">
                <a16:creationId xmlns:a16="http://schemas.microsoft.com/office/drawing/2014/main" id="{B57862B2-CA8C-E94E-AA2D-1C6246BFC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>
            <a:extLst>
              <a:ext uri="{FF2B5EF4-FFF2-40B4-BE49-F238E27FC236}">
                <a16:creationId xmlns:a16="http://schemas.microsoft.com/office/drawing/2014/main" id="{CEA75A2C-3493-2447-B861-27921B78EE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60D4302-2C0B-FF42-B972-F9D10A6D6CDE}" type="slidenum">
              <a:rPr lang="fr-FR" altLang="fr-FR" sz="1200" b="0" smtClean="0"/>
              <a:pPr/>
              <a:t>73</a:t>
            </a:fld>
            <a:endParaRPr lang="fr-FR" altLang="fr-FR" sz="1200" b="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A9771630-0F90-4E45-99B0-0B03A2842D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29712EBB-6580-514C-B3E0-CD469DEDD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>
            <a:extLst>
              <a:ext uri="{FF2B5EF4-FFF2-40B4-BE49-F238E27FC236}">
                <a16:creationId xmlns:a16="http://schemas.microsoft.com/office/drawing/2014/main" id="{484C7146-A43E-A449-B3C1-C0E2CCD4F5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A9B237E-DAE9-8749-8930-B5A9F6B0F0D8}" type="slidenum">
              <a:rPr lang="fr-FR" altLang="fr-FR" sz="1200" b="0" smtClean="0"/>
              <a:pPr/>
              <a:t>74</a:t>
            </a:fld>
            <a:endParaRPr lang="fr-FR" altLang="fr-FR" sz="1200" b="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09637F69-4091-2548-9693-3739BC38C1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D032E53-750C-574E-A8FE-37A1663915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>
            <a:extLst>
              <a:ext uri="{FF2B5EF4-FFF2-40B4-BE49-F238E27FC236}">
                <a16:creationId xmlns:a16="http://schemas.microsoft.com/office/drawing/2014/main" id="{D3A91156-BFFF-7F48-83F2-1A4F00F79D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CF52C82D-020B-C34D-B872-4E630C8A6C3F}" type="slidenum">
              <a:rPr lang="fr-FR" altLang="fr-FR" sz="1200" b="0" smtClean="0"/>
              <a:pPr/>
              <a:t>75</a:t>
            </a:fld>
            <a:endParaRPr lang="fr-FR" altLang="fr-FR" sz="1200" b="0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99CC569F-57B6-2F44-87B2-1B5C49376C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E9AD8E90-2134-894C-8336-67633F027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>
            <a:extLst>
              <a:ext uri="{FF2B5EF4-FFF2-40B4-BE49-F238E27FC236}">
                <a16:creationId xmlns:a16="http://schemas.microsoft.com/office/drawing/2014/main" id="{6CA4226D-7E09-AB4B-A20B-3940F7E76B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4498765-A00F-3F4C-BE2C-EE8FD6815E0D}" type="slidenum">
              <a:rPr lang="fr-FR" altLang="fr-FR" sz="1200" b="0" smtClean="0"/>
              <a:pPr/>
              <a:t>76</a:t>
            </a:fld>
            <a:endParaRPr lang="fr-FR" altLang="fr-FR" sz="1200" b="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D25036F7-BA33-404C-9B9E-C9794AA01F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B96A5466-D518-124E-B600-D5DA0DF1C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>
            <a:extLst>
              <a:ext uri="{FF2B5EF4-FFF2-40B4-BE49-F238E27FC236}">
                <a16:creationId xmlns:a16="http://schemas.microsoft.com/office/drawing/2014/main" id="{06975931-0678-C442-83E1-9212D32DCF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12D07DF-6DB2-6E42-8D7D-E6A16C16F9C0}" type="slidenum">
              <a:rPr lang="fr-FR" altLang="fr-FR" sz="1200" b="0" smtClean="0"/>
              <a:pPr/>
              <a:t>77</a:t>
            </a:fld>
            <a:endParaRPr lang="fr-FR" altLang="fr-FR" sz="1200" b="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45D0F1FC-FB02-3B43-9B45-DF90F8C3F5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5631EBF4-1ED5-044F-A135-BF0313B610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>
            <a:extLst>
              <a:ext uri="{FF2B5EF4-FFF2-40B4-BE49-F238E27FC236}">
                <a16:creationId xmlns:a16="http://schemas.microsoft.com/office/drawing/2014/main" id="{EDC922CA-EB5D-A049-B0F4-BF1696B3B5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6A0011C-26AC-AF49-97DE-6904FBE8CC4A}" type="slidenum">
              <a:rPr lang="fr-FR" altLang="fr-FR" sz="1200" b="0" smtClean="0"/>
              <a:pPr/>
              <a:t>78</a:t>
            </a:fld>
            <a:endParaRPr lang="fr-FR" altLang="fr-FR" sz="1200" b="0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1B84C6B0-DCED-B149-8DEB-260E599E52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3302344D-CB0D-8044-988D-7A46D854B8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>
            <a:extLst>
              <a:ext uri="{FF2B5EF4-FFF2-40B4-BE49-F238E27FC236}">
                <a16:creationId xmlns:a16="http://schemas.microsoft.com/office/drawing/2014/main" id="{9DAB9598-BEF2-E044-A465-F37EF961E0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726A192-65A5-1147-A739-119924548BD5}" type="slidenum">
              <a:rPr lang="fr-FR" altLang="fr-FR" sz="1200" b="0" smtClean="0"/>
              <a:pPr/>
              <a:t>79</a:t>
            </a:fld>
            <a:endParaRPr lang="fr-FR" altLang="fr-FR" sz="1200" b="0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CEA0FEE6-71F9-C94C-8102-0578FDA826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3A8D5718-B5AD-6448-BCA7-040A31B59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>
            <a:extLst>
              <a:ext uri="{FF2B5EF4-FFF2-40B4-BE49-F238E27FC236}">
                <a16:creationId xmlns:a16="http://schemas.microsoft.com/office/drawing/2014/main" id="{2FE441D7-3F19-E64B-9883-CE697AD5AA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C0D8F02-C45B-224F-BEF4-C3A5D84391F9}" type="slidenum">
              <a:rPr lang="fr-FR" altLang="fr-FR" sz="1200" b="0" smtClean="0"/>
              <a:pPr/>
              <a:t>80</a:t>
            </a:fld>
            <a:endParaRPr lang="fr-FR" altLang="fr-FR" sz="1200" b="0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D05C894C-C07A-0248-A47A-DCF1866163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C622B155-2103-7B4F-9461-C882276AC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>
            <a:extLst>
              <a:ext uri="{FF2B5EF4-FFF2-40B4-BE49-F238E27FC236}">
                <a16:creationId xmlns:a16="http://schemas.microsoft.com/office/drawing/2014/main" id="{3301B9DA-7802-CC47-9D32-E982ECEE6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A765CAF-8AD9-D547-B0C0-D675B1BD576E}" type="slidenum">
              <a:rPr lang="fr-FR" altLang="fr-FR" sz="1200" b="0" smtClean="0"/>
              <a:pPr/>
              <a:t>81</a:t>
            </a:fld>
            <a:endParaRPr lang="fr-FR" altLang="fr-FR" sz="1200" b="0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BC4A4758-92E3-8E42-9CC0-FCF175E60A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3E66C9AF-D1F0-6A4F-B4CB-C030EC64A3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>
            <a:extLst>
              <a:ext uri="{FF2B5EF4-FFF2-40B4-BE49-F238E27FC236}">
                <a16:creationId xmlns:a16="http://schemas.microsoft.com/office/drawing/2014/main" id="{C145267C-F913-1A49-9F99-F7D8B5A71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B825FE5-2741-634D-B23E-A3B15E1E2BA8}" type="slidenum">
              <a:rPr lang="fr-FR" altLang="fr-FR" sz="1200" b="0" smtClean="0"/>
              <a:pPr/>
              <a:t>82</a:t>
            </a:fld>
            <a:endParaRPr lang="fr-FR" altLang="fr-FR" sz="1200" b="0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FED2B921-3FBA-9042-BA0D-79AAD94298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D2E996E6-DC4C-D746-B83E-75D4C9B7E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3E44D5FF-C36F-F54C-A6FA-EEFE73EBB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0B3303E-E0B8-CF4F-9835-45E1870CC12A}" type="slidenum">
              <a:rPr lang="fr-FR" altLang="fr-FR" sz="1200" b="0" smtClean="0"/>
              <a:pPr/>
              <a:t>8</a:t>
            </a:fld>
            <a:endParaRPr lang="fr-FR" altLang="fr-FR" sz="1200" b="0"/>
          </a:p>
        </p:txBody>
      </p:sp>
      <p:sp>
        <p:nvSpPr>
          <p:cNvPr id="29698" name="Rectangle 1026">
            <a:extLst>
              <a:ext uri="{FF2B5EF4-FFF2-40B4-BE49-F238E27FC236}">
                <a16:creationId xmlns:a16="http://schemas.microsoft.com/office/drawing/2014/main" id="{BAA44544-B978-6844-87F1-48D8F2A39D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1027">
            <a:extLst>
              <a:ext uri="{FF2B5EF4-FFF2-40B4-BE49-F238E27FC236}">
                <a16:creationId xmlns:a16="http://schemas.microsoft.com/office/drawing/2014/main" id="{F3C8FD61-B1DA-3048-AE52-21E5EB403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>
            <a:extLst>
              <a:ext uri="{FF2B5EF4-FFF2-40B4-BE49-F238E27FC236}">
                <a16:creationId xmlns:a16="http://schemas.microsoft.com/office/drawing/2014/main" id="{522E412F-E9E1-8846-9EF1-406E02CC8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0C12E65-5556-A647-8391-6FC57666076A}" type="slidenum">
              <a:rPr lang="fr-FR" altLang="fr-FR" sz="1200" b="0" smtClean="0"/>
              <a:pPr/>
              <a:t>83</a:t>
            </a:fld>
            <a:endParaRPr lang="fr-FR" altLang="fr-FR" sz="1200" b="0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92CCDD36-3D19-1F4B-8071-617B349B5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B1D18F51-FB9D-E249-AB2D-1C2A7E8769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>
            <a:extLst>
              <a:ext uri="{FF2B5EF4-FFF2-40B4-BE49-F238E27FC236}">
                <a16:creationId xmlns:a16="http://schemas.microsoft.com/office/drawing/2014/main" id="{C65EA037-73C2-3F4A-918E-08DB3CEA71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B07DED9-E12F-1649-ACEA-C64A1D11A52C}" type="slidenum">
              <a:rPr lang="fr-FR" altLang="fr-FR" sz="1200" b="0" smtClean="0"/>
              <a:pPr/>
              <a:t>84</a:t>
            </a:fld>
            <a:endParaRPr lang="fr-FR" altLang="fr-FR" sz="1200" b="0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8DF9A16A-81FB-E145-A37A-39E11101AA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E517B85E-5CD8-604D-9D11-AA548CB51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>
            <a:extLst>
              <a:ext uri="{FF2B5EF4-FFF2-40B4-BE49-F238E27FC236}">
                <a16:creationId xmlns:a16="http://schemas.microsoft.com/office/drawing/2014/main" id="{F4E0BD3D-0F5E-604B-AC41-67E001365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9930139-03EC-8B48-AE67-BEED52F3EC63}" type="slidenum">
              <a:rPr lang="fr-FR" altLang="fr-FR" sz="1200" b="0" smtClean="0"/>
              <a:pPr/>
              <a:t>85</a:t>
            </a:fld>
            <a:endParaRPr lang="fr-FR" altLang="fr-FR" sz="1200" b="0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39C2895D-2A3B-E449-B874-167165BA4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BE12AFA1-3203-6A48-8433-C684D875C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>
            <a:extLst>
              <a:ext uri="{FF2B5EF4-FFF2-40B4-BE49-F238E27FC236}">
                <a16:creationId xmlns:a16="http://schemas.microsoft.com/office/drawing/2014/main" id="{311B596D-3EDB-2D41-B740-163685F5F6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DAA3767-237F-5249-88C6-290C5129CF8F}" type="slidenum">
              <a:rPr lang="fr-FR" altLang="fr-FR" sz="1200" b="0" smtClean="0"/>
              <a:pPr/>
              <a:t>86</a:t>
            </a:fld>
            <a:endParaRPr lang="fr-FR" altLang="fr-FR" sz="1200" b="0"/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43DD574F-D94F-824C-9E33-D228985725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19351F47-17D6-7942-B8F5-6BB34726D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>
            <a:extLst>
              <a:ext uri="{FF2B5EF4-FFF2-40B4-BE49-F238E27FC236}">
                <a16:creationId xmlns:a16="http://schemas.microsoft.com/office/drawing/2014/main" id="{E08FF4ED-11B6-BF49-8D64-607EC5DABB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DF8FD4C-DE55-4948-A21F-04300EC5C3EC}" type="slidenum">
              <a:rPr lang="fr-FR" altLang="fr-FR" sz="1200" b="0" smtClean="0"/>
              <a:pPr/>
              <a:t>87</a:t>
            </a:fld>
            <a:endParaRPr lang="fr-FR" altLang="fr-FR" sz="1200" b="0"/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90163EA7-6C38-7943-8C52-A3B7734631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0E87BE3D-22D3-4E42-B105-0B4F5E431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>
            <a:extLst>
              <a:ext uri="{FF2B5EF4-FFF2-40B4-BE49-F238E27FC236}">
                <a16:creationId xmlns:a16="http://schemas.microsoft.com/office/drawing/2014/main" id="{051590DC-B2FD-5A48-8386-B84694357F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D343BE6-FB2D-8A4E-BA6D-BD359794D897}" type="slidenum">
              <a:rPr lang="fr-FR" altLang="fr-FR" sz="1200" b="0" smtClean="0"/>
              <a:pPr/>
              <a:t>88</a:t>
            </a:fld>
            <a:endParaRPr lang="fr-FR" altLang="fr-FR" sz="1200" b="0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B718AC8D-2EC4-F24C-ACD9-799FF51B8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02EEC091-AE07-4142-A69F-7B8FD4ABB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>
            <a:extLst>
              <a:ext uri="{FF2B5EF4-FFF2-40B4-BE49-F238E27FC236}">
                <a16:creationId xmlns:a16="http://schemas.microsoft.com/office/drawing/2014/main" id="{DA0853AC-9E6F-3940-B2C2-3C8AFFDA9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7275329-D2F2-EF44-B2FA-833262EBF1C4}" type="slidenum">
              <a:rPr lang="fr-FR" altLang="fr-FR" sz="1200" b="0" smtClean="0"/>
              <a:pPr/>
              <a:t>89</a:t>
            </a:fld>
            <a:endParaRPr lang="fr-FR" altLang="fr-FR" sz="1200" b="0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9B9E0694-17FF-8848-B215-AE75DB5EB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29D5DFA4-4F6B-4A4F-83E4-DEAB8C231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>
            <a:extLst>
              <a:ext uri="{FF2B5EF4-FFF2-40B4-BE49-F238E27FC236}">
                <a16:creationId xmlns:a16="http://schemas.microsoft.com/office/drawing/2014/main" id="{3FE66713-F5DC-9648-9097-760B1146D1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B4A7159-7C7E-D24A-B578-6824DAD7B7C7}" type="slidenum">
              <a:rPr lang="fr-FR" altLang="fr-FR" sz="1200" b="0" smtClean="0"/>
              <a:pPr/>
              <a:t>91</a:t>
            </a:fld>
            <a:endParaRPr lang="fr-FR" altLang="fr-FR" sz="1200" b="0"/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C11D2FAD-B9C5-A04C-B9C7-CD9EAC27E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B9E8C333-1CF4-A44C-871F-2FDAE72E9A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>
            <a:extLst>
              <a:ext uri="{FF2B5EF4-FFF2-40B4-BE49-F238E27FC236}">
                <a16:creationId xmlns:a16="http://schemas.microsoft.com/office/drawing/2014/main" id="{40397DBD-EEFB-4447-8637-19858059D4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3F1216F-07E2-2249-951F-C65AADFDE3D0}" type="slidenum">
              <a:rPr lang="fr-FR" altLang="fr-FR" sz="1200" b="0" smtClean="0"/>
              <a:pPr/>
              <a:t>92</a:t>
            </a:fld>
            <a:endParaRPr lang="fr-FR" altLang="fr-FR" sz="1200" b="0"/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5E58F53F-6EF7-1B4D-AD45-5DB2E72CA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8FAB1329-704D-1E42-A951-400C8731C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>
            <a:extLst>
              <a:ext uri="{FF2B5EF4-FFF2-40B4-BE49-F238E27FC236}">
                <a16:creationId xmlns:a16="http://schemas.microsoft.com/office/drawing/2014/main" id="{2A557E09-E499-704A-A683-6D8276F56D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0C04209-D92B-6D41-AA65-460284DCA252}" type="slidenum">
              <a:rPr lang="fr-FR" altLang="fr-FR" sz="1200" b="0" smtClean="0"/>
              <a:pPr/>
              <a:t>93</a:t>
            </a:fld>
            <a:endParaRPr lang="fr-FR" altLang="fr-FR" sz="1200" b="0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2BF25B30-8D0E-3E49-84B9-017667E90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C7D2E18E-1702-2240-84A3-A82EA0163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A2AD6B6F-8009-534B-8877-C08F0E780E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9558FC2-30CB-C84F-8BA5-DE520D6B9A73}" type="slidenum">
              <a:rPr lang="fr-FR" altLang="fr-FR" sz="1200" b="0" smtClean="0"/>
              <a:pPr/>
              <a:t>9</a:t>
            </a:fld>
            <a:endParaRPr lang="fr-FR" altLang="fr-FR" sz="1200" b="0"/>
          </a:p>
        </p:txBody>
      </p:sp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8CED0070-EFF0-2242-A681-0E00AE510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FDA2848F-7C5E-AD43-912F-3B8A42E486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>
            <a:extLst>
              <a:ext uri="{FF2B5EF4-FFF2-40B4-BE49-F238E27FC236}">
                <a16:creationId xmlns:a16="http://schemas.microsoft.com/office/drawing/2014/main" id="{ADC27C75-9FF2-D34F-B831-0DC5D4D87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6166371-6CB3-CF40-9487-4991816AFC13}" type="slidenum">
              <a:rPr lang="fr-FR" altLang="fr-FR" sz="1200" b="0" smtClean="0"/>
              <a:pPr/>
              <a:t>94</a:t>
            </a:fld>
            <a:endParaRPr lang="fr-FR" altLang="fr-FR" sz="1200" b="0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19981E29-0F30-F84C-B51D-1022C01F7A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8DE9A50B-05A3-2E4B-8015-E35045A3C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>
            <a:extLst>
              <a:ext uri="{FF2B5EF4-FFF2-40B4-BE49-F238E27FC236}">
                <a16:creationId xmlns:a16="http://schemas.microsoft.com/office/drawing/2014/main" id="{8C7EC089-E3B8-3746-AE98-B05C9D4156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80537E8-6B39-0542-BBC8-4EF452D0B118}" type="slidenum">
              <a:rPr lang="fr-FR" altLang="fr-FR" sz="1200" b="0" smtClean="0"/>
              <a:pPr/>
              <a:t>95</a:t>
            </a:fld>
            <a:endParaRPr lang="fr-FR" altLang="fr-FR" sz="1200" b="0"/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4C6A6E90-4A34-0344-A405-81715E81EE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72FDFC61-418A-6D49-B76D-8853BE27B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>
            <a:extLst>
              <a:ext uri="{FF2B5EF4-FFF2-40B4-BE49-F238E27FC236}">
                <a16:creationId xmlns:a16="http://schemas.microsoft.com/office/drawing/2014/main" id="{4F5FD375-60D0-8748-9C95-2A6A61D42A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A3FFCC9-760F-F54E-BB16-7E027487D6EC}" type="slidenum">
              <a:rPr lang="fr-FR" altLang="fr-FR" sz="1200" b="0" smtClean="0"/>
              <a:pPr/>
              <a:t>96</a:t>
            </a:fld>
            <a:endParaRPr lang="fr-FR" altLang="fr-FR" sz="1200" b="0"/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75DFF220-245A-B54A-810B-A4352CC352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5EBD9944-2476-F647-B489-893CE229B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7">
            <a:extLst>
              <a:ext uri="{FF2B5EF4-FFF2-40B4-BE49-F238E27FC236}">
                <a16:creationId xmlns:a16="http://schemas.microsoft.com/office/drawing/2014/main" id="{A970E29A-547B-3641-BB2B-2FBEB18436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8C4E6E3-2683-A34B-AFE4-910E3D31C589}" type="slidenum">
              <a:rPr lang="fr-FR" altLang="fr-FR" sz="1200" b="0" smtClean="0"/>
              <a:pPr/>
              <a:t>97</a:t>
            </a:fld>
            <a:endParaRPr lang="fr-FR" altLang="fr-FR" sz="1200" b="0"/>
          </a:p>
        </p:txBody>
      </p:sp>
      <p:sp>
        <p:nvSpPr>
          <p:cNvPr id="207874" name="Rectangle 2">
            <a:extLst>
              <a:ext uri="{FF2B5EF4-FFF2-40B4-BE49-F238E27FC236}">
                <a16:creationId xmlns:a16="http://schemas.microsoft.com/office/drawing/2014/main" id="{DCB4BB74-5846-8C4B-A321-40A5BEF26B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54836DBF-ED5A-F64B-BACD-83A0B4931E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7">
            <a:extLst>
              <a:ext uri="{FF2B5EF4-FFF2-40B4-BE49-F238E27FC236}">
                <a16:creationId xmlns:a16="http://schemas.microsoft.com/office/drawing/2014/main" id="{BDE83A1C-DC94-C94E-AED9-760A8EAAD1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46FEB91-E35C-314A-8E2B-A5D22FA28FF2}" type="slidenum">
              <a:rPr lang="fr-FR" altLang="fr-FR" sz="1200" b="0" smtClean="0"/>
              <a:pPr/>
              <a:t>98</a:t>
            </a:fld>
            <a:endParaRPr lang="fr-FR" altLang="fr-FR" sz="1200" b="0"/>
          </a:p>
        </p:txBody>
      </p:sp>
      <p:sp>
        <p:nvSpPr>
          <p:cNvPr id="209922" name="Rectangle 2">
            <a:extLst>
              <a:ext uri="{FF2B5EF4-FFF2-40B4-BE49-F238E27FC236}">
                <a16:creationId xmlns:a16="http://schemas.microsoft.com/office/drawing/2014/main" id="{5D0E0DE8-84EC-7D4A-A265-DCF70CB4A8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991A191B-014A-2A49-8A0B-893CF5468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7">
            <a:extLst>
              <a:ext uri="{FF2B5EF4-FFF2-40B4-BE49-F238E27FC236}">
                <a16:creationId xmlns:a16="http://schemas.microsoft.com/office/drawing/2014/main" id="{77380233-6900-5C43-A8B2-887B13BF7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2B0CE76-1289-524D-AD66-ECD50360F980}" type="slidenum">
              <a:rPr lang="fr-FR" altLang="fr-FR" sz="1200" b="0" smtClean="0"/>
              <a:pPr/>
              <a:t>99</a:t>
            </a:fld>
            <a:endParaRPr lang="fr-FR" altLang="fr-FR" sz="1200" b="0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D0BEA18C-7F80-BC4E-A52C-73351FD91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22D40EF9-C1E8-6C41-BA76-7063DC2C0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>
            <a:extLst>
              <a:ext uri="{FF2B5EF4-FFF2-40B4-BE49-F238E27FC236}">
                <a16:creationId xmlns:a16="http://schemas.microsoft.com/office/drawing/2014/main" id="{6C24091A-88B7-8349-88E5-DA319B73F5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A8E430D-2C46-3B4D-9E22-56B7EBEAA7CA}" type="slidenum">
              <a:rPr lang="fr-FR" altLang="fr-FR" sz="1200" b="0" smtClean="0"/>
              <a:pPr/>
              <a:t>100</a:t>
            </a:fld>
            <a:endParaRPr lang="fr-FR" altLang="fr-FR" sz="1200" b="0"/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11D8FC64-4427-B547-AB9C-952FC8A38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FF27BABC-95BD-2F40-80AA-C9916E39D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>
            <a:extLst>
              <a:ext uri="{FF2B5EF4-FFF2-40B4-BE49-F238E27FC236}">
                <a16:creationId xmlns:a16="http://schemas.microsoft.com/office/drawing/2014/main" id="{6D164242-9046-5348-BB36-601BC01955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ED1AA2F-E209-9545-8E28-A9EFA4ECAE02}" type="slidenum">
              <a:rPr lang="fr-FR" altLang="fr-FR" sz="1200" b="0" smtClean="0"/>
              <a:pPr/>
              <a:t>101</a:t>
            </a:fld>
            <a:endParaRPr lang="fr-FR" altLang="fr-FR" sz="1200" b="0"/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53EEE123-FF46-5A45-8A8B-82A8E43B24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0239136A-D2AE-CE41-807B-32D1D2B97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>
            <a:extLst>
              <a:ext uri="{FF2B5EF4-FFF2-40B4-BE49-F238E27FC236}">
                <a16:creationId xmlns:a16="http://schemas.microsoft.com/office/drawing/2014/main" id="{3D374DF9-D520-784F-9F85-079FF91CA2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85AC797-82CA-4244-BBF6-CD271D9C5387}" type="slidenum">
              <a:rPr lang="fr-FR" altLang="fr-FR" sz="1200" b="0" smtClean="0"/>
              <a:pPr/>
              <a:t>102</a:t>
            </a:fld>
            <a:endParaRPr lang="fr-FR" altLang="fr-FR" sz="1200" b="0"/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25A9AAB7-6B32-5F43-A7EE-478B7A35AF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81D42594-A918-C54A-82B3-C5D2BD047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>
            <a:extLst>
              <a:ext uri="{FF2B5EF4-FFF2-40B4-BE49-F238E27FC236}">
                <a16:creationId xmlns:a16="http://schemas.microsoft.com/office/drawing/2014/main" id="{9CBD3140-737A-F04F-B67D-58067C5230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935D245-F130-0C45-8786-8EA5F9F3CA35}" type="slidenum">
              <a:rPr lang="fr-FR" altLang="fr-FR" sz="1200" b="0" smtClean="0"/>
              <a:pPr/>
              <a:t>103</a:t>
            </a:fld>
            <a:endParaRPr lang="fr-FR" altLang="fr-FR" sz="1200" b="0"/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83E930D3-453F-EA49-A626-ADF722FA3D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4EE63FDF-34E3-B14A-AFB2-1A1978F8A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30EF9-AED2-A24B-BCA0-8766A8452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B0E700-89E7-C844-A8AF-CE3993B7D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E9355F-59DD-1D40-9DA9-D70627B6F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239369-9DF6-2D49-A619-6D1144AED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79CC23-950A-674A-9130-6E8242795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58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229311-E1A6-B244-BF7E-98E1FDC24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994EC4-D039-7240-86ED-DF5109118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F5533D-18CB-1D4B-8F52-BAD8917C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26DF41-9C36-9A4B-9B0D-4341F5061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C4CD3E-CD36-954C-9A1A-54A5FDDB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196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9C8A18F-00A9-D842-BD37-90A3F7871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9B57E8-233E-3F49-9934-53C429C86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F71AFB-E80E-0240-A0F8-442968438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4EC38-3494-BC44-8844-D5E64471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BE5285-095C-D946-B241-E1E4A063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949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AF003-BEBA-364A-8685-D98C9737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8D84E9-26CA-694C-A2E5-C49D1125A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C1F5F8-9825-7446-95B9-F540464B7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94B6A8-D867-D84D-8CE8-15DA9F06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49A73B-7F8C-C24C-B0AB-2D6E0178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41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AB6F24-98F7-884B-98B0-C11F54906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410902-E553-F641-ADF5-C3FF85556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242EC5-9423-E549-8DEE-A517E4A1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8BB792-F8F0-5C40-9180-72738206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6EF4C0-D385-224A-A531-94D312AC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15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EA38BB-C409-5348-AF81-DF521C016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16AD46-4A72-E042-B59A-08C083BBB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B8017B-9A9F-4542-86A5-597045D35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498001-23E8-E544-9AED-B61EA1DB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4AE556A-303C-5D4E-B835-9531F833F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5ECA9C-43F5-B64C-B472-B22BD6A9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52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3D4770-E7EE-C445-976B-B2D59AC55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C488BB-AEB7-374E-BAB5-040BFDFE2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92A628-2B0C-A84B-9EDA-B3B54A4B9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5035A2-35F8-2241-8FA1-A42C19C9BA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5B239FE-9A47-8C4F-9AB0-072AC8DCB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1190759-4FF9-F544-B088-1FB38D565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53B4AA3-E43B-1D43-8C5F-FF3B72F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4BD0815-5444-4D4D-812D-96CD307E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07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B8DB00-FC34-F240-8B4F-1159D2383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F81D3F5-51A2-8544-907B-2F7ED881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96BFB4-8BDB-C147-B088-F911B0A8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9E7554-CB4E-AD4D-B607-23562072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789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C81EB0-DF1F-6E4D-B6B2-774E439A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705F14-7040-174F-A429-DA15DD77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C9AF11-498E-F44B-B11F-D7232F71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6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6D269E-AAC5-C14E-9F81-1C9A115E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2F503F-23B1-EB4C-8238-404AFCF83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8594C7-5A56-4B4D-864A-FB2630BCC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5C5AA-B768-C24A-AE34-2403626E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54867C-5BA0-C94E-9687-C3BC652F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3F28D2-2C38-644A-B0B9-C10E68BE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08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361CE-86AE-3E4C-BACB-55BE2A64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63A87B6-D665-884C-B316-CE08C537A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BC598F-44F9-D441-9CF5-2E2EF19F3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4287EF-186A-E04D-8D6C-90BD3155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5A12C7-DB4C-3F49-A811-C39EA47C6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ECA934-87A6-0A4B-AF65-668EBC7B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45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D005D3-FB4E-3F41-833E-BA3EF7453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A9739D-9898-A94A-A023-FFC3B67EB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6E043B-0B25-CC4A-99A0-BB81518F9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733A-4D58-1544-A049-8F525402A78E}" type="datetimeFigureOut">
              <a:rPr lang="fr-FR" smtClean="0"/>
              <a:t>26/02/2025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80F505-B931-A044-B9EE-A22F62425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712564-8032-CF48-801D-3CFACB581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6D7BA-7FC5-794A-9981-2B1801FD6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30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>
            <a:extLst>
              <a:ext uri="{FF2B5EF4-FFF2-40B4-BE49-F238E27FC236}">
                <a16:creationId xmlns:a16="http://schemas.microsoft.com/office/drawing/2014/main" id="{3E3809D8-53C2-674F-9C3F-AEE87F483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85801"/>
            <a:ext cx="829945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4000">
                <a:latin typeface="Times New Roman" panose="02020603050405020304" pitchFamily="18" charset="0"/>
              </a:rPr>
              <a:t>    OUVRAGES CHARITABLES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4000">
                <a:latin typeface="Times New Roman" panose="02020603050405020304" pitchFamily="18" charset="0"/>
              </a:rPr>
              <a:t>&amp; MÉDICAMENTS DES PAUVRES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4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4000">
                <a:latin typeface="Times New Roman" panose="02020603050405020304" pitchFamily="18" charset="0"/>
              </a:rPr>
              <a:t>           AUX XVII</a:t>
            </a:r>
            <a:r>
              <a:rPr lang="fr-FR" altLang="fr-FR" sz="4000" baseline="30000">
                <a:latin typeface="Times New Roman" panose="02020603050405020304" pitchFamily="18" charset="0"/>
              </a:rPr>
              <a:t>e </a:t>
            </a:r>
            <a:r>
              <a:rPr lang="fr-FR" altLang="fr-FR" sz="4000">
                <a:latin typeface="Times New Roman" panose="02020603050405020304" pitchFamily="18" charset="0"/>
              </a:rPr>
              <a:t>- XVIII</a:t>
            </a:r>
            <a:r>
              <a:rPr lang="fr-FR" altLang="fr-FR" sz="4000" baseline="30000">
                <a:latin typeface="Times New Roman" panose="02020603050405020304" pitchFamily="18" charset="0"/>
              </a:rPr>
              <a:t>e </a:t>
            </a:r>
            <a:r>
              <a:rPr lang="fr-FR" altLang="fr-FR" sz="4000">
                <a:latin typeface="Times New Roman" panose="02020603050405020304" pitchFamily="18" charset="0"/>
              </a:rPr>
              <a:t>siècles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4338" name="Rectangle 5">
            <a:extLst>
              <a:ext uri="{FF2B5EF4-FFF2-40B4-BE49-F238E27FC236}">
                <a16:creationId xmlns:a16="http://schemas.microsoft.com/office/drawing/2014/main" id="{23972494-8B03-F14E-8F61-4E5C3BEDB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763" y="41989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14339" name="Picture 8" descr="ornement_17_9">
            <a:extLst>
              <a:ext uri="{FF2B5EF4-FFF2-40B4-BE49-F238E27FC236}">
                <a16:creationId xmlns:a16="http://schemas.microsoft.com/office/drawing/2014/main" id="{9049DEDB-8A86-7448-8C34-3B221773D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6200"/>
            <a:ext cx="3429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9">
            <a:extLst>
              <a:ext uri="{FF2B5EF4-FFF2-40B4-BE49-F238E27FC236}">
                <a16:creationId xmlns:a16="http://schemas.microsoft.com/office/drawing/2014/main" id="{15752060-6165-0D4B-AE8F-715FF802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7388" y="45593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>
            <a:extLst>
              <a:ext uri="{FF2B5EF4-FFF2-40B4-BE49-F238E27FC236}">
                <a16:creationId xmlns:a16="http://schemas.microsoft.com/office/drawing/2014/main" id="{059DF2BE-3F58-D249-ABDF-7ACEFB503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457200"/>
            <a:ext cx="7499169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POUR LEUR PERMETTRE DE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JOUER LEUR R</a:t>
            </a:r>
            <a:r>
              <a:rPr lang="fr-FR" altLang="ja-JP">
                <a:latin typeface="Times New Roman" panose="02020603050405020304" pitchFamily="18" charset="0"/>
              </a:rPr>
              <a:t>ÔLE D’AUXILIAIRES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DE SANT</a:t>
            </a:r>
            <a:r>
              <a:rPr lang="fr-FR" altLang="fr-FR">
                <a:latin typeface="Times New Roman" panose="02020603050405020304" pitchFamily="18" charset="0"/>
              </a:rPr>
              <a:t>É, IL FAUT METTRE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À LEUR DISPOSITION DES OUVRAGES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DE RÉFÉRENCE PRATIQUES,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CLAIRS ET À LEUR PORTÉE</a:t>
            </a: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2" descr="6d50_1">
            <a:extLst>
              <a:ext uri="{FF2B5EF4-FFF2-40B4-BE49-F238E27FC236}">
                <a16:creationId xmlns:a16="http://schemas.microsoft.com/office/drawing/2014/main" id="{FE9E4CAD-0D53-BE4C-9C51-46F5552B5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113" y="248114"/>
            <a:ext cx="3339241" cy="626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4" name="Picture 3" descr="6c24_1_b">
            <a:extLst>
              <a:ext uri="{FF2B5EF4-FFF2-40B4-BE49-F238E27FC236}">
                <a16:creationId xmlns:a16="http://schemas.microsoft.com/office/drawing/2014/main" id="{09B4CD2B-5B55-7840-B086-F1BA9CAE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41" y="248114"/>
            <a:ext cx="3339242" cy="63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>
            <a:extLst>
              <a:ext uri="{FF2B5EF4-FFF2-40B4-BE49-F238E27FC236}">
                <a16:creationId xmlns:a16="http://schemas.microsoft.com/office/drawing/2014/main" id="{EDC39AD2-907A-2646-AE39-A4D850B1E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195" y="487025"/>
            <a:ext cx="8544647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L’OUVRAGE CONNUT DE TRÈS NOMBREUX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TIRAGES AU COURS DU SIÈCLE: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1715, 1731, 1733, 1740,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1741, 1748, 1749, 1753,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1758, 1766, 1776, 1786,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1787, 1804.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ext Box 2">
            <a:extLst>
              <a:ext uri="{FF2B5EF4-FFF2-40B4-BE49-F238E27FC236}">
                <a16:creationId xmlns:a16="http://schemas.microsoft.com/office/drawing/2014/main" id="{F60045F1-D21C-A34A-9BA0-9D9F925B3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1752601"/>
            <a:ext cx="664527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UN OUVRAGE POSTHUME (1740)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              D’UN DOYEN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DE LA FACULTÉ DE MÉDECINE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        Janséniste et fervent partisan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                 </a:t>
            </a:r>
            <a:r>
              <a:rPr lang="fr-FR" altLang="ja-JP">
                <a:latin typeface="Times New Roman" panose="02020603050405020304" pitchFamily="18" charset="0"/>
              </a:rPr>
              <a:t> de la saignée</a:t>
            </a: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3" descr="HECQUET_Philippe_Médecin">
            <a:extLst>
              <a:ext uri="{FF2B5EF4-FFF2-40B4-BE49-F238E27FC236}">
                <a16:creationId xmlns:a16="http://schemas.microsoft.com/office/drawing/2014/main" id="{77F5F005-01D1-0A4C-B614-508E7647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1000"/>
            <a:ext cx="3479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8" name="Rectangle 4">
            <a:extLst>
              <a:ext uri="{FF2B5EF4-FFF2-40B4-BE49-F238E27FC236}">
                <a16:creationId xmlns:a16="http://schemas.microsoft.com/office/drawing/2014/main" id="{B9F3084A-0C0E-964D-8C52-F20673FD7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257800"/>
            <a:ext cx="5873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Philippe HECQUET (1661 - 1737)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2">
            <a:extLst>
              <a:ext uri="{FF2B5EF4-FFF2-40B4-BE49-F238E27FC236}">
                <a16:creationId xmlns:a16="http://schemas.microsoft.com/office/drawing/2014/main" id="{525B377E-4759-6140-B519-7B1924889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143000"/>
            <a:ext cx="6325642" cy="46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500" i="1">
                <a:latin typeface="Times New Roman" panose="02020603050405020304" pitchFamily="18" charset="0"/>
              </a:rPr>
              <a:t>LA MEDECINE, LA CHIRURGIE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500" i="1">
                <a:latin typeface="Times New Roman" panose="02020603050405020304" pitchFamily="18" charset="0"/>
              </a:rPr>
              <a:t>         ET LA PHARMACIE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500" i="1">
                <a:latin typeface="Times New Roman" panose="02020603050405020304" pitchFamily="18" charset="0"/>
              </a:rPr>
              <a:t>             DES PAUVRES</a:t>
            </a:r>
            <a:endParaRPr lang="fr-FR" altLang="fr-FR" sz="35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35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500">
                <a:latin typeface="Times New Roman" panose="02020603050405020304" pitchFamily="18" charset="0"/>
              </a:rPr>
              <a:t>            EN 3 VOLUMES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5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500">
                <a:latin typeface="Times New Roman" panose="02020603050405020304" pitchFamily="18" charset="0"/>
              </a:rPr>
              <a:t>	    Veuve ALIX,1740</a:t>
            </a: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3" descr="hecquet- copie">
            <a:extLst>
              <a:ext uri="{FF2B5EF4-FFF2-40B4-BE49-F238E27FC236}">
                <a16:creationId xmlns:a16="http://schemas.microsoft.com/office/drawing/2014/main" id="{D1821CA4-6D16-6544-9F45-A6BC1678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3400"/>
            <a:ext cx="6781800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Text Box 4">
            <a:extLst>
              <a:ext uri="{FF2B5EF4-FFF2-40B4-BE49-F238E27FC236}">
                <a16:creationId xmlns:a16="http://schemas.microsoft.com/office/drawing/2014/main" id="{D3C88E4C-4B8B-7947-81DA-6834AA452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1" y="6019800"/>
            <a:ext cx="213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Édition de 1742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2" descr="HPIM0807">
            <a:extLst>
              <a:ext uri="{FF2B5EF4-FFF2-40B4-BE49-F238E27FC236}">
                <a16:creationId xmlns:a16="http://schemas.microsoft.com/office/drawing/2014/main" id="{90A18F44-C924-4D48-9B31-673CB49B9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39004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ext Box 2">
            <a:extLst>
              <a:ext uri="{FF2B5EF4-FFF2-40B4-BE49-F238E27FC236}">
                <a16:creationId xmlns:a16="http://schemas.microsoft.com/office/drawing/2014/main" id="{B7163E54-BF93-674A-8091-1D7142605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600200"/>
            <a:ext cx="346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DICTIONNAIRE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 PORTATIF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 DE SANTÉ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2" descr="DIC SANTE">
            <a:extLst>
              <a:ext uri="{FF2B5EF4-FFF2-40B4-BE49-F238E27FC236}">
                <a16:creationId xmlns:a16="http://schemas.microsoft.com/office/drawing/2014/main" id="{B12BE1C0-2978-0741-A69D-773DE43BF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6" y="203886"/>
            <a:ext cx="4018004" cy="641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8" name="Text Box 3">
            <a:extLst>
              <a:ext uri="{FF2B5EF4-FFF2-40B4-BE49-F238E27FC236}">
                <a16:creationId xmlns:a16="http://schemas.microsoft.com/office/drawing/2014/main" id="{33FE8CF6-FE49-984C-B356-3491A1557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7508" y="203886"/>
            <a:ext cx="4367671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Rédacteur 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Journal de médecine,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chirurgie, pharmacie &amp;c</a:t>
            </a:r>
            <a:r>
              <a:rPr lang="fr-FR" altLang="fr-FR" dirty="0">
                <a:latin typeface="Times New Roman" panose="02020603050405020304" pitchFamily="18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Charles - Augustin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VANDERMONDE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(1727 - 1762),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publia anonymement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le </a:t>
            </a:r>
            <a:r>
              <a:rPr lang="fr-FR" altLang="fr-FR" i="1" dirty="0">
                <a:latin typeface="Times New Roman" panose="02020603050405020304" pitchFamily="18" charset="0"/>
              </a:rPr>
              <a:t>Dictionnaire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Portatif de santé</a:t>
            </a:r>
            <a:r>
              <a:rPr lang="fr-FR" altLang="fr-FR" dirty="0">
                <a:latin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Première édition 1759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2">
            <a:extLst>
              <a:ext uri="{FF2B5EF4-FFF2-40B4-BE49-F238E27FC236}">
                <a16:creationId xmlns:a16="http://schemas.microsoft.com/office/drawing/2014/main" id="{829DA156-CC17-914C-8331-32CFD148E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514600"/>
            <a:ext cx="2698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HELVÉTIUS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>
            <a:extLst>
              <a:ext uri="{FF2B5EF4-FFF2-40B4-BE49-F238E27FC236}">
                <a16:creationId xmlns:a16="http://schemas.microsoft.com/office/drawing/2014/main" id="{00C2561B-E07B-674E-AFB0-D44D911B1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1"/>
            <a:ext cx="868045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POUR </a:t>
            </a:r>
            <a:r>
              <a:rPr lang="fr-FR" altLang="ja-JP">
                <a:latin typeface="Times New Roman" panose="02020603050405020304" pitchFamily="18" charset="0"/>
              </a:rPr>
              <a:t>ÊTRE COMPRIS DE LEUR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PUBLIC, CES OUVRAGES DOIVENT ÊTRE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RÉDIGÉS EN FRANÇAIS.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LES REMÈDES QU’ILS PROPOSENT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DOIVENT ÊTRE PEU COÛTEUX,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FACILES À PREPARER ET À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ADMINISTRER.</a:t>
            </a: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ext Box 2">
            <a:extLst>
              <a:ext uri="{FF2B5EF4-FFF2-40B4-BE49-F238E27FC236}">
                <a16:creationId xmlns:a16="http://schemas.microsoft.com/office/drawing/2014/main" id="{48E6FEA5-F0A5-A043-93FD-1A85102F3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77" y="111211"/>
            <a:ext cx="1165242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JEAN-HADRIEN HELVÉTIUS (1661-1727)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LOUIS XIV AVAIT INSTITUÉ LA DISTRIBUTION AUX PAUVRES DES CAMPAGNES 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« MÉDICAMENTS DE LA COUR »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C’EST HELVÉTIUS QUI EN ÉTABLIT LA LISTE, ON PARLA ALORS DES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« BO</a:t>
            </a:r>
            <a:r>
              <a:rPr lang="fr-FR" altLang="ja-JP" dirty="0">
                <a:latin typeface="Times New Roman" panose="02020603050405020304" pitchFamily="18" charset="0"/>
              </a:rPr>
              <a:t>ÎTES DE REMÈDES D’HELV</a:t>
            </a:r>
            <a:r>
              <a:rPr lang="fr-FR" altLang="fr-FR" dirty="0">
                <a:latin typeface="Times New Roman" panose="02020603050405020304" pitchFamily="18" charset="0"/>
              </a:rPr>
              <a:t>ÉTIUS »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IL PUBLIA EN 1703 LE </a:t>
            </a:r>
            <a:r>
              <a:rPr lang="fr-FR" altLang="fr-FR" i="1" dirty="0">
                <a:latin typeface="Times New Roman" panose="02020603050405020304" pitchFamily="18" charset="0"/>
              </a:rPr>
              <a:t>TRAITÉ DES MALADIES LES PLUS FRÉQUENTES ET DES REMEDES PROPRES À LES GUERIR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QUI SERA TRADUIT EN ITALIEN, EN ANGLAIS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EN HOLLANDAIS, EN ALLEMAND.</a:t>
            </a:r>
            <a:endParaRPr lang="fr-FR" altLang="fr-FR" i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1" name="Picture 4" descr="HPIM0690">
            <a:extLst>
              <a:ext uri="{FF2B5EF4-FFF2-40B4-BE49-F238E27FC236}">
                <a16:creationId xmlns:a16="http://schemas.microsoft.com/office/drawing/2014/main" id="{B77EF9BD-ADDD-D946-AA32-3159D96B0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38179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2" name="Picture 5" descr="helvetius">
            <a:extLst>
              <a:ext uri="{FF2B5EF4-FFF2-40B4-BE49-F238E27FC236}">
                <a16:creationId xmlns:a16="http://schemas.microsoft.com/office/drawing/2014/main" id="{E2D82D7A-C55D-5A49-AE26-8B63D8648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88" y="228600"/>
            <a:ext cx="33512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 Box 2">
            <a:extLst>
              <a:ext uri="{FF2B5EF4-FFF2-40B4-BE49-F238E27FC236}">
                <a16:creationId xmlns:a16="http://schemas.microsoft.com/office/drawing/2014/main" id="{3320219F-8D66-C64E-83D5-AD0CB9542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28601"/>
            <a:ext cx="33297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Eau de mille-fleurs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291843" name="Picture 3" descr="vachenoire">
            <a:extLst>
              <a:ext uri="{FF2B5EF4-FFF2-40B4-BE49-F238E27FC236}">
                <a16:creationId xmlns:a16="http://schemas.microsoft.com/office/drawing/2014/main" id="{A5CDA219-C641-4C4A-8D22-2978F172A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4" name="Line 4">
            <a:extLst>
              <a:ext uri="{FF2B5EF4-FFF2-40B4-BE49-F238E27FC236}">
                <a16:creationId xmlns:a16="http://schemas.microsoft.com/office/drawing/2014/main" id="{F197FA56-287A-2A40-892E-2293D4C97B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953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1845" name="Text Box 5">
            <a:extLst>
              <a:ext uri="{FF2B5EF4-FFF2-40B4-BE49-F238E27FC236}">
                <a16:creationId xmlns:a16="http://schemas.microsoft.com/office/drawing/2014/main" id="{9BD80BFF-BEAC-EF42-9730-DF36881C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6" y="5538789"/>
            <a:ext cx="12698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Distillat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de bouse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de vache</a:t>
            </a:r>
          </a:p>
        </p:txBody>
      </p:sp>
      <p:sp>
        <p:nvSpPr>
          <p:cNvPr id="291846" name="Line 6">
            <a:extLst>
              <a:ext uri="{FF2B5EF4-FFF2-40B4-BE49-F238E27FC236}">
                <a16:creationId xmlns:a16="http://schemas.microsoft.com/office/drawing/2014/main" id="{9B972C73-A7BE-264C-99CB-620F00AEE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4953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1847" name="Text Box 7">
            <a:extLst>
              <a:ext uri="{FF2B5EF4-FFF2-40B4-BE49-F238E27FC236}">
                <a16:creationId xmlns:a16="http://schemas.microsoft.com/office/drawing/2014/main" id="{C8AA098A-2BB8-0D4B-9B7D-E46428463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6" y="5538789"/>
            <a:ext cx="17203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Urine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Fra</a:t>
            </a:r>
            <a:r>
              <a:rPr lang="fr-FR" altLang="ja-JP" sz="2400">
                <a:latin typeface="Times New Roman" panose="02020603050405020304" pitchFamily="18" charset="0"/>
              </a:rPr>
              <a:t>îchement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émise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5" grpId="0" build="p" autoUpdateAnimBg="0"/>
      <p:bldP spid="291847" grpId="0" build="p" autoUpdateAnimBg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Image 1" descr="img038.jpg">
            <a:extLst>
              <a:ext uri="{FF2B5EF4-FFF2-40B4-BE49-F238E27FC236}">
                <a16:creationId xmlns:a16="http://schemas.microsoft.com/office/drawing/2014/main" id="{8292D7DE-9BA0-DB4E-AAFA-333194479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44476"/>
            <a:ext cx="4419600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Text Box 2">
            <a:extLst>
              <a:ext uri="{FF2B5EF4-FFF2-40B4-BE49-F238E27FC236}">
                <a16:creationId xmlns:a16="http://schemas.microsoft.com/office/drawing/2014/main" id="{1A73E28E-D6A7-094F-A869-E2B3F6D3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600200"/>
            <a:ext cx="44259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DICTIONNAIRE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BOTANIQUE ET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PHARMACEUTIQUE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Text Box 3">
            <a:extLst>
              <a:ext uri="{FF2B5EF4-FFF2-40B4-BE49-F238E27FC236}">
                <a16:creationId xmlns:a16="http://schemas.microsoft.com/office/drawing/2014/main" id="{B540D336-83C3-E740-8168-8AF35F632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914400"/>
            <a:ext cx="30235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DOM NICOLAS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ALEXANDRE</a:t>
            </a:r>
          </a:p>
        </p:txBody>
      </p:sp>
      <p:pic>
        <p:nvPicPr>
          <p:cNvPr id="242690" name="Picture 5" descr="HPIM0688">
            <a:extLst>
              <a:ext uri="{FF2B5EF4-FFF2-40B4-BE49-F238E27FC236}">
                <a16:creationId xmlns:a16="http://schemas.microsoft.com/office/drawing/2014/main" id="{D6271E5A-25E9-5E4A-94F6-29A3100DC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2" y="227588"/>
            <a:ext cx="40846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1" name="Text Box 6">
            <a:extLst>
              <a:ext uri="{FF2B5EF4-FFF2-40B4-BE49-F238E27FC236}">
                <a16:creationId xmlns:a16="http://schemas.microsoft.com/office/drawing/2014/main" id="{CF0A75F3-DFBA-2A4A-8F22-E638F7323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347" y="2654644"/>
            <a:ext cx="315983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   </a:t>
            </a:r>
            <a:r>
              <a:rPr lang="fr-FR" altLang="fr-FR" dirty="0">
                <a:latin typeface="Times New Roman" panose="02020603050405020304" pitchFamily="18" charset="0"/>
              </a:rPr>
              <a:t>1ère édition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    1716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1738, 1748, 1751,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1758, 1759, 1768,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1777, 1782, 1790.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ZoneTexte 1">
            <a:extLst>
              <a:ext uri="{FF2B5EF4-FFF2-40B4-BE49-F238E27FC236}">
                <a16:creationId xmlns:a16="http://schemas.microsoft.com/office/drawing/2014/main" id="{2E89271A-BE0D-C64E-9F55-78224DF13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142" y="543697"/>
            <a:ext cx="9015801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DOM NICOLAS ALEXANDRE A BEAUCOUP LU.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CET OUVRAGE S’INSPIRE DES OUVRAGES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CLASSIQUES DE L’ÉPOQUE,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COMME LA PHARMACOPÉE DE LÉMERY,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OU LA PHARMACOPÉE DE CHARAS.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IL CONSTITUE UN MOYEN COMMODE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D’ABORDER LA THÉRAPEUTIQUE 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XVII</a:t>
            </a:r>
            <a:r>
              <a:rPr lang="fr-FR" altLang="fr-FR" baseline="30000" dirty="0">
                <a:latin typeface="Times New Roman" panose="02020603050405020304" pitchFamily="18" charset="0"/>
              </a:rPr>
              <a:t>E</a:t>
            </a:r>
            <a:r>
              <a:rPr lang="fr-FR" altLang="fr-FR" dirty="0">
                <a:latin typeface="Times New Roman" panose="02020603050405020304" pitchFamily="18" charset="0"/>
              </a:rPr>
              <a:t> SIÈCLE ET DU XVIII</a:t>
            </a:r>
            <a:r>
              <a:rPr lang="fr-FR" altLang="fr-FR" baseline="30000" dirty="0">
                <a:latin typeface="Times New Roman" panose="02020603050405020304" pitchFamily="18" charset="0"/>
              </a:rPr>
              <a:t>E </a:t>
            </a:r>
            <a:r>
              <a:rPr lang="fr-FR" altLang="fr-FR" dirty="0">
                <a:latin typeface="Times New Roman" panose="02020603050405020304" pitchFamily="18" charset="0"/>
              </a:rPr>
              <a:t>,</a:t>
            </a:r>
            <a:r>
              <a:rPr lang="fr-FR" altLang="fr-FR" baseline="30000" dirty="0">
                <a:latin typeface="Times New Roman" panose="02020603050405020304" pitchFamily="18" charset="0"/>
              </a:rPr>
              <a:t> </a:t>
            </a:r>
            <a:r>
              <a:rPr lang="fr-FR" altLang="fr-FR" dirty="0">
                <a:latin typeface="Times New Roman" panose="02020603050405020304" pitchFamily="18" charset="0"/>
              </a:rPr>
              <a:t>AINSI QUE LA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TECHNOLOGIE DE LA CONFECTION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DES MÉDICAMENTS À LA MÊME ÉPOQUE.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Text Box 2">
            <a:extLst>
              <a:ext uri="{FF2B5EF4-FFF2-40B4-BE49-F238E27FC236}">
                <a16:creationId xmlns:a16="http://schemas.microsoft.com/office/drawing/2014/main" id="{6BBF84E9-87EE-1240-AA83-E16E60388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1600200"/>
            <a:ext cx="456887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400">
                <a:latin typeface="Times New Roman" panose="02020603050405020304" pitchFamily="18" charset="0"/>
              </a:rPr>
              <a:t>      UN OUVRAGE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400">
                <a:latin typeface="Times New Roman" panose="02020603050405020304" pitchFamily="18" charset="0"/>
              </a:rPr>
              <a:t>   À ORIENTATION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400">
                <a:latin typeface="Times New Roman" panose="02020603050405020304" pitchFamily="18" charset="0"/>
              </a:rPr>
              <a:t>           RURALE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400">
                <a:latin typeface="Times New Roman" panose="02020603050405020304" pitchFamily="18" charset="0"/>
              </a:rPr>
              <a:t>Pierre Joseph BUCH’OZ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2" descr="0568">
            <a:extLst>
              <a:ext uri="{FF2B5EF4-FFF2-40B4-BE49-F238E27FC236}">
                <a16:creationId xmlns:a16="http://schemas.microsoft.com/office/drawing/2014/main" id="{B9D071F3-7990-EB49-9D35-57E0FC13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1" y="228601"/>
            <a:ext cx="64770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Text Box 3">
            <a:extLst>
              <a:ext uri="{FF2B5EF4-FFF2-40B4-BE49-F238E27FC236}">
                <a16:creationId xmlns:a16="http://schemas.microsoft.com/office/drawing/2014/main" id="{1214FB37-A547-1F45-8659-769DD547F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487" y="5687070"/>
            <a:ext cx="69010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Annonce  parue dans le </a:t>
            </a:r>
            <a:r>
              <a:rPr lang="fr-FR" altLang="fr-FR" sz="2400" i="1" dirty="0">
                <a:latin typeface="Times New Roman" panose="02020603050405020304" pitchFamily="18" charset="0"/>
              </a:rPr>
              <a:t>Journal de Médecine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i="1" dirty="0">
                <a:latin typeface="Times New Roman" panose="02020603050405020304" pitchFamily="18" charset="0"/>
              </a:rPr>
              <a:t>Chirurgie &amp; Pharmacie ,</a:t>
            </a:r>
            <a:r>
              <a:rPr lang="fr-FR" altLang="fr-FR" sz="2400" dirty="0">
                <a:latin typeface="Times New Roman" panose="02020603050405020304" pitchFamily="18" charset="0"/>
              </a:rPr>
              <a:t>1768, XXVIII, Vincent, Paris</a:t>
            </a:r>
            <a:endParaRPr lang="fr-FR" altLang="fr-FR" sz="2400" i="1" dirty="0">
              <a:latin typeface="Times New Roman" panose="02020603050405020304" pitchFamily="18" charset="0"/>
            </a:endParaRPr>
          </a:p>
        </p:txBody>
      </p:sp>
      <p:pic>
        <p:nvPicPr>
          <p:cNvPr id="4" name="Picture 4" descr="0482">
            <a:extLst>
              <a:ext uri="{FF2B5EF4-FFF2-40B4-BE49-F238E27FC236}">
                <a16:creationId xmlns:a16="http://schemas.microsoft.com/office/drawing/2014/main" id="{46644E9F-4061-BD44-8E42-44C53A20C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71" y="215622"/>
            <a:ext cx="3937174" cy="629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4" descr="HPIM0794">
            <a:extLst>
              <a:ext uri="{FF2B5EF4-FFF2-40B4-BE49-F238E27FC236}">
                <a16:creationId xmlns:a16="http://schemas.microsoft.com/office/drawing/2014/main" id="{19B16447-17F9-8546-8DA9-D9F26C29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4" y="0"/>
            <a:ext cx="348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2">
            <a:extLst>
              <a:ext uri="{FF2B5EF4-FFF2-40B4-BE49-F238E27FC236}">
                <a16:creationId xmlns:a16="http://schemas.microsoft.com/office/drawing/2014/main" id="{F35C241D-D7C4-EA45-A0CB-FBD362FBE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590801"/>
            <a:ext cx="32880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</a:t>
            </a:r>
            <a:r>
              <a:rPr lang="fr-FR" altLang="fr-FR" sz="2400">
                <a:latin typeface="Times New Roman" panose="02020603050405020304" pitchFamily="18" charset="0"/>
              </a:rPr>
              <a:t>ES </a:t>
            </a:r>
            <a:r>
              <a:rPr lang="fr-FR" altLang="fr-FR" sz="3600">
                <a:latin typeface="Times New Roman" panose="02020603050405020304" pitchFamily="18" charset="0"/>
              </a:rPr>
              <a:t>ANC</a:t>
            </a:r>
            <a:r>
              <a:rPr lang="fr-FR" altLang="ja-JP" sz="3600">
                <a:latin typeface="Times New Roman" panose="02020603050405020304" pitchFamily="18" charset="0"/>
              </a:rPr>
              <a:t>ÊTRES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ext Box 2">
            <a:extLst>
              <a:ext uri="{FF2B5EF4-FFF2-40B4-BE49-F238E27FC236}">
                <a16:creationId xmlns:a16="http://schemas.microsoft.com/office/drawing/2014/main" id="{09A86161-3AD3-E548-B6DA-5D2B7DFC4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514600"/>
            <a:ext cx="4719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OUVRAGES SUISSES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Text Box 2">
            <a:extLst>
              <a:ext uri="{FF2B5EF4-FFF2-40B4-BE49-F238E27FC236}">
                <a16:creationId xmlns:a16="http://schemas.microsoft.com/office/drawing/2014/main" id="{D1DEB0FD-5D04-C242-AFB7-F8976F1EB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133600"/>
            <a:ext cx="32702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LA MEDECINE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DOMESTIQUE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2" descr="med dom genève">
            <a:extLst>
              <a:ext uri="{FF2B5EF4-FFF2-40B4-BE49-F238E27FC236}">
                <a16:creationId xmlns:a16="http://schemas.microsoft.com/office/drawing/2014/main" id="{11E1ECE1-9383-CA4F-832F-D7908FC54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28600"/>
            <a:ext cx="396398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7" name="Picture 3" descr="HPIM0710">
            <a:extLst>
              <a:ext uri="{FF2B5EF4-FFF2-40B4-BE49-F238E27FC236}">
                <a16:creationId xmlns:a16="http://schemas.microsoft.com/office/drawing/2014/main" id="{027A45C7-12A7-BF4A-AE67-17F998DE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1"/>
            <a:ext cx="8229600" cy="642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3" descr="HPIM0645">
            <a:extLst>
              <a:ext uri="{FF2B5EF4-FFF2-40B4-BE49-F238E27FC236}">
                <a16:creationId xmlns:a16="http://schemas.microsoft.com/office/drawing/2014/main" id="{75F04E5E-6032-1C42-8B84-7AC5E54F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631238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Text Box 2">
            <a:extLst>
              <a:ext uri="{FF2B5EF4-FFF2-40B4-BE49-F238E27FC236}">
                <a16:creationId xmlns:a16="http://schemas.microsoft.com/office/drawing/2014/main" id="{9D63E56F-E3EB-8443-8196-2F6C9B348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6" y="688975"/>
            <a:ext cx="7038975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JACOB GIRARD des BERGERIES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MÉDECIN DE LAUSANNE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LA PREMIÈRE ÉDITION DE SON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i="1">
                <a:latin typeface="Times New Roman" panose="02020603050405020304" pitchFamily="18" charset="0"/>
              </a:rPr>
              <a:t>APOTHICAIRE CHARITABLE</a:t>
            </a:r>
            <a:r>
              <a:rPr lang="fr-FR" altLang="fr-FR" sz="2800">
                <a:latin typeface="Times New Roman" panose="02020603050405020304" pitchFamily="18" charset="0"/>
              </a:rPr>
              <a:t> DATE DE 1668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SON </a:t>
            </a:r>
            <a:r>
              <a:rPr lang="fr-FR" altLang="fr-FR" sz="2800" i="1">
                <a:latin typeface="Times New Roman" panose="02020603050405020304" pitchFamily="18" charset="0"/>
              </a:rPr>
              <a:t>GOUVERNEMENT DE LA SANTÉ</a:t>
            </a:r>
            <a:endParaRPr lang="fr-FR" altLang="fr-FR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DE 1672.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2" descr="chir char">
            <a:extLst>
              <a:ext uri="{FF2B5EF4-FFF2-40B4-BE49-F238E27FC236}">
                <a16:creationId xmlns:a16="http://schemas.microsoft.com/office/drawing/2014/main" id="{6E1B24B0-8AC5-8746-BD34-4DC25B357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228600"/>
            <a:ext cx="36623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2" descr="MED CHAR GENEVE">
            <a:extLst>
              <a:ext uri="{FF2B5EF4-FFF2-40B4-BE49-F238E27FC236}">
                <a16:creationId xmlns:a16="http://schemas.microsoft.com/office/drawing/2014/main" id="{85E53D47-A145-0046-BB97-EA468DAA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228600"/>
            <a:ext cx="37306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ext Box 2">
            <a:extLst>
              <a:ext uri="{FF2B5EF4-FFF2-40B4-BE49-F238E27FC236}">
                <a16:creationId xmlns:a16="http://schemas.microsoft.com/office/drawing/2014/main" id="{43E10945-A4A2-F745-9222-CE3D85A32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74" y="415325"/>
            <a:ext cx="649543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JACOB CONSTANT de REBECQUE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(1645 - 1732)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Médecin de LAUSANNE,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NEVEU DE GIRARD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des BERGERIES,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AUTEUR DE L’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ESSAY DE LA PHARMACOPÉE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DES SUISSES</a:t>
            </a:r>
          </a:p>
        </p:txBody>
      </p:sp>
      <p:pic>
        <p:nvPicPr>
          <p:cNvPr id="270338" name="Picture 3" descr="constant">
            <a:extLst>
              <a:ext uri="{FF2B5EF4-FFF2-40B4-BE49-F238E27FC236}">
                <a16:creationId xmlns:a16="http://schemas.microsoft.com/office/drawing/2014/main" id="{A886215C-73FF-AC46-A809-C23FA54F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172" y="260521"/>
            <a:ext cx="4060505" cy="633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Text Box 2">
            <a:extLst>
              <a:ext uri="{FF2B5EF4-FFF2-40B4-BE49-F238E27FC236}">
                <a16:creationId xmlns:a16="http://schemas.microsoft.com/office/drawing/2014/main" id="{B046F057-9230-3E46-A5C6-1E4315F0E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62" y="358346"/>
            <a:ext cx="57067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AUTEUR DE LA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TRADUCTION LATINE DU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COURS DE CHYMIE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 NICOLAS LEMERY</a:t>
            </a:r>
          </a:p>
        </p:txBody>
      </p:sp>
      <p:pic>
        <p:nvPicPr>
          <p:cNvPr id="272386" name="Picture 3" descr="HPIM0853">
            <a:extLst>
              <a:ext uri="{FF2B5EF4-FFF2-40B4-BE49-F238E27FC236}">
                <a16:creationId xmlns:a16="http://schemas.microsoft.com/office/drawing/2014/main" id="{4BC216E5-389A-0843-8D9E-7A1ACB15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724" y="228600"/>
            <a:ext cx="39449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387" name="Picture 4" descr="lemery">
            <a:extLst>
              <a:ext uri="{FF2B5EF4-FFF2-40B4-BE49-F238E27FC236}">
                <a16:creationId xmlns:a16="http://schemas.microsoft.com/office/drawing/2014/main" id="{BB46F8EE-B0B2-6A4A-91F2-AD2453D5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41" y="2590800"/>
            <a:ext cx="33988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Ibn_al_jazzar_1">
            <a:extLst>
              <a:ext uri="{FF2B5EF4-FFF2-40B4-BE49-F238E27FC236}">
                <a16:creationId xmlns:a16="http://schemas.microsoft.com/office/drawing/2014/main" id="{EE26038C-9936-014D-87A1-E9F1C6067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57" y="228600"/>
            <a:ext cx="41592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3">
            <a:extLst>
              <a:ext uri="{FF2B5EF4-FFF2-40B4-BE49-F238E27FC236}">
                <a16:creationId xmlns:a16="http://schemas.microsoft.com/office/drawing/2014/main" id="{610D814B-0BFA-744E-A2BF-D08C7EBF9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849" y="1031789"/>
            <a:ext cx="453521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IBN AL-JAZZAR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(v. 898 - v.980)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LE LIVRE DES PAUVRES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ET NÉCESSITEUX</a:t>
            </a: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TIBB AL-FOUQUARA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WAL MASSAKINE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3" name="Picture 2" descr="GOUTTE GENEVE">
            <a:extLst>
              <a:ext uri="{FF2B5EF4-FFF2-40B4-BE49-F238E27FC236}">
                <a16:creationId xmlns:a16="http://schemas.microsoft.com/office/drawing/2014/main" id="{C3516141-146E-DB43-B59F-C67B0EC2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52400"/>
            <a:ext cx="39084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2" descr="sam char genève">
            <a:extLst>
              <a:ext uri="{FF2B5EF4-FFF2-40B4-BE49-F238E27FC236}">
                <a16:creationId xmlns:a16="http://schemas.microsoft.com/office/drawing/2014/main" id="{25D0457E-74AF-574E-9C9E-11028F9F2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04800"/>
            <a:ext cx="411956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482" name="Picture 3" descr="SUITE SAMAR">
            <a:extLst>
              <a:ext uri="{FF2B5EF4-FFF2-40B4-BE49-F238E27FC236}">
                <a16:creationId xmlns:a16="http://schemas.microsoft.com/office/drawing/2014/main" id="{1BB25AB8-5FC1-B546-8AC9-2E6362B5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36782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Text Box 2">
            <a:extLst>
              <a:ext uri="{FF2B5EF4-FFF2-40B4-BE49-F238E27FC236}">
                <a16:creationId xmlns:a16="http://schemas.microsoft.com/office/drawing/2014/main" id="{3B43D8AC-99AF-2D46-BC77-8023750FB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560388"/>
            <a:ext cx="7008813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ELIE BEYNON DOCTEUR MÉDECIN,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DEMEURANT À MEKENHEIM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PRÈS DE NEUSTATT SUR LE HART 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TRADUIT D'ALLEMAND EN FRANÇAIS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PAR LOUYS FRANC, GÉNEVOIS.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Première édition du </a:t>
            </a:r>
            <a:r>
              <a:rPr lang="fr-FR" altLang="fr-FR" sz="2800" i="1">
                <a:latin typeface="Times New Roman" panose="02020603050405020304" pitchFamily="18" charset="0"/>
              </a:rPr>
              <a:t>Samaritain</a:t>
            </a:r>
            <a:r>
              <a:rPr lang="fr-FR" altLang="fr-FR" sz="2800">
                <a:latin typeface="Times New Roman" panose="02020603050405020304" pitchFamily="18" charset="0"/>
              </a:rPr>
              <a:t> </a:t>
            </a:r>
            <a:r>
              <a:rPr lang="fr-FR" altLang="fr-FR" sz="2800" i="1">
                <a:latin typeface="Times New Roman" panose="02020603050405020304" pitchFamily="18" charset="0"/>
              </a:rPr>
              <a:t>charitable</a:t>
            </a:r>
            <a:r>
              <a:rPr lang="fr-FR" altLang="fr-FR" sz="2800">
                <a:latin typeface="Times New Roman" panose="02020603050405020304" pitchFamily="18" charset="0"/>
              </a:rPr>
              <a:t> 1665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i="1">
                <a:latin typeface="Times New Roman" panose="02020603050405020304" pitchFamily="18" charset="0"/>
              </a:rPr>
              <a:t>Suitte</a:t>
            </a:r>
            <a:r>
              <a:rPr lang="fr-FR" altLang="fr-FR" sz="2800">
                <a:latin typeface="Times New Roman" panose="02020603050405020304" pitchFamily="18" charset="0"/>
              </a:rPr>
              <a:t> 1673.</a:t>
            </a:r>
            <a:endParaRPr lang="fr-FR" altLang="fr-FR" sz="2400"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Text Box 2">
            <a:extLst>
              <a:ext uri="{FF2B5EF4-FFF2-40B4-BE49-F238E27FC236}">
                <a16:creationId xmlns:a16="http://schemas.microsoft.com/office/drawing/2014/main" id="{AB0920F2-664C-D44E-9AB3-247C7938C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981200"/>
            <a:ext cx="4248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L’AVIS AU PEUPLE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 SUR SA SANTÉ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280578" name="Text Box 3">
            <a:extLst>
              <a:ext uri="{FF2B5EF4-FFF2-40B4-BE49-F238E27FC236}">
                <a16:creationId xmlns:a16="http://schemas.microsoft.com/office/drawing/2014/main" id="{FECE72F8-B1AE-1E4B-B240-050CB4CA0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1" y="4724401"/>
            <a:ext cx="29161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Première édition 1761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       À Lausanne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5" name="Picture 2" descr="TISSOT AVIS">
            <a:extLst>
              <a:ext uri="{FF2B5EF4-FFF2-40B4-BE49-F238E27FC236}">
                <a16:creationId xmlns:a16="http://schemas.microsoft.com/office/drawing/2014/main" id="{F651B9DF-541E-AA41-9091-D9BA0F4B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1614"/>
            <a:ext cx="75438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3" name="Picture 2" descr="avis au peuple version hongroise">
            <a:extLst>
              <a:ext uri="{FF2B5EF4-FFF2-40B4-BE49-F238E27FC236}">
                <a16:creationId xmlns:a16="http://schemas.microsoft.com/office/drawing/2014/main" id="{7BCEFB03-AEFD-6D42-BDF8-385A9C96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331" y="228600"/>
            <a:ext cx="38719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4" name="Text Box 3">
            <a:extLst>
              <a:ext uri="{FF2B5EF4-FFF2-40B4-BE49-F238E27FC236}">
                <a16:creationId xmlns:a16="http://schemas.microsoft.com/office/drawing/2014/main" id="{EE68BD7B-0BF1-9347-89BB-5F7DA564F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006" y="358346"/>
            <a:ext cx="15219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Traduction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 hongroise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   publiée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   en 1772</a:t>
            </a:r>
          </a:p>
        </p:txBody>
      </p:sp>
      <p:sp>
        <p:nvSpPr>
          <p:cNvPr id="284675" name="Line 4">
            <a:extLst>
              <a:ext uri="{FF2B5EF4-FFF2-40B4-BE49-F238E27FC236}">
                <a16:creationId xmlns:a16="http://schemas.microsoft.com/office/drawing/2014/main" id="{05497D25-6438-6A44-BC66-D299FD3BA4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5232" y="105444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4676" name="Text Box 5">
            <a:extLst>
              <a:ext uri="{FF2B5EF4-FFF2-40B4-BE49-F238E27FC236}">
                <a16:creationId xmlns:a16="http://schemas.microsoft.com/office/drawing/2014/main" id="{A9EC3512-1DCE-8F4A-BE0F-423FDA3A2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3048000"/>
            <a:ext cx="352692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Allemand, suédois,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néerlandais, anglais,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italien, portugais,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hongrois, espagnol,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russe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1" name="Picture 2" descr="tissot">
            <a:extLst>
              <a:ext uri="{FF2B5EF4-FFF2-40B4-BE49-F238E27FC236}">
                <a16:creationId xmlns:a16="http://schemas.microsoft.com/office/drawing/2014/main" id="{08998418-CEBD-8C4A-9782-01326ED7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278" y="2743200"/>
            <a:ext cx="28289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2" name="Text Box 3">
            <a:extLst>
              <a:ext uri="{FF2B5EF4-FFF2-40B4-BE49-F238E27FC236}">
                <a16:creationId xmlns:a16="http://schemas.microsoft.com/office/drawing/2014/main" id="{94A3245C-C8C6-4E4B-9E3D-75AE8A19E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2" y="179174"/>
            <a:ext cx="306987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Samuel, Auguste,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André, David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  TISSOT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(1728-1797)</a:t>
            </a:r>
          </a:p>
        </p:txBody>
      </p:sp>
      <p:pic>
        <p:nvPicPr>
          <p:cNvPr id="286723" name="Picture 4" descr="tissot">
            <a:extLst>
              <a:ext uri="{FF2B5EF4-FFF2-40B4-BE49-F238E27FC236}">
                <a16:creationId xmlns:a16="http://schemas.microsoft.com/office/drawing/2014/main" id="{488D6F80-28D8-AA47-8D96-B9E779964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84" y="495300"/>
            <a:ext cx="40798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5" descr="HPIM0734">
            <a:extLst>
              <a:ext uri="{FF2B5EF4-FFF2-40B4-BE49-F238E27FC236}">
                <a16:creationId xmlns:a16="http://schemas.microsoft.com/office/drawing/2014/main" id="{D85EFB43-F7F4-E24D-A2DD-1477B2B6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9" y="152400"/>
            <a:ext cx="37496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Text Box 2">
            <a:extLst>
              <a:ext uri="{FF2B5EF4-FFF2-40B4-BE49-F238E27FC236}">
                <a16:creationId xmlns:a16="http://schemas.microsoft.com/office/drawing/2014/main" id="{E5F59EA5-8F52-DF4F-A15C-8D094334A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465" y="657484"/>
            <a:ext cx="968975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« CES PLAISIRS,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DIT CELSE DANS SON EXCELLENT LIVRE SUR 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CONSERVATION DE LA SANTÉ,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NUISENT TOUJOURS AUX PERSONNES FOIBLES,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&amp; LEUR FREQUENT USAGE AFFOIBLITLES FORTS. »</a:t>
            </a:r>
          </a:p>
        </p:txBody>
      </p:sp>
      <p:sp>
        <p:nvSpPr>
          <p:cNvPr id="290818" name="Rectangle 3">
            <a:extLst>
              <a:ext uri="{FF2B5EF4-FFF2-40B4-BE49-F238E27FC236}">
                <a16:creationId xmlns:a16="http://schemas.microsoft.com/office/drawing/2014/main" id="{020B644A-51C8-0740-97D6-25F726521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7438" y="6076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Text Box 2">
            <a:extLst>
              <a:ext uri="{FF2B5EF4-FFF2-40B4-BE49-F238E27FC236}">
                <a16:creationId xmlns:a16="http://schemas.microsoft.com/office/drawing/2014/main" id="{A0A9735E-269A-6B4B-BC86-6BCEC0078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286000"/>
            <a:ext cx="70183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         LA TRADUCTION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D’ OUVRAGES BRITANNIQUES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tresor des pauvres">
            <a:extLst>
              <a:ext uri="{FF2B5EF4-FFF2-40B4-BE49-F238E27FC236}">
                <a16:creationId xmlns:a16="http://schemas.microsoft.com/office/drawing/2014/main" id="{BE5D790C-C834-2347-9503-44122577A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6" y="114300"/>
            <a:ext cx="43783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3">
            <a:extLst>
              <a:ext uri="{FF2B5EF4-FFF2-40B4-BE49-F238E27FC236}">
                <a16:creationId xmlns:a16="http://schemas.microsoft.com/office/drawing/2014/main" id="{77A439BE-647C-4F45-9A1C-44FFD658B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9511" y="745629"/>
            <a:ext cx="26439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THESAURUS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 PAUPERUM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90DF8807-C986-EA46-96E3-E4A1B02C9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223" y="2452352"/>
            <a:ext cx="416049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PETRUS HISPANUS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(JEAN XXI)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(1220-1277</a:t>
            </a:r>
            <a:r>
              <a:rPr lang="fr-FR" altLang="fr-FR" sz="2800" dirty="0">
                <a:latin typeface="Times New Roman" panose="02020603050405020304" pitchFamily="18" charset="0"/>
              </a:rPr>
              <a:t>)</a:t>
            </a:r>
            <a:endParaRPr lang="fr-FR" altLang="fr-FR" sz="2400" dirty="0">
              <a:latin typeface="Times New Roman" panose="02020603050405020304" pitchFamily="18" charset="0"/>
            </a:endParaRPr>
          </a:p>
        </p:txBody>
      </p:sp>
      <p:sp>
        <p:nvSpPr>
          <p:cNvPr id="40964" name="Text Box 6">
            <a:extLst>
              <a:ext uri="{FF2B5EF4-FFF2-40B4-BE49-F238E27FC236}">
                <a16:creationId xmlns:a16="http://schemas.microsoft.com/office/drawing/2014/main" id="{A045C6DF-D21E-3844-AD6A-3B65F0795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022" y="4912042"/>
            <a:ext cx="30828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 </a:t>
            </a:r>
            <a:r>
              <a:rPr lang="fr-FR" altLang="fr-FR" sz="3600" dirty="0">
                <a:latin typeface="Times New Roman" panose="02020603050405020304" pitchFamily="18" charset="0"/>
              </a:rPr>
              <a:t>ARNAUD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 dirty="0">
                <a:latin typeface="Times New Roman" panose="02020603050405020304" pitchFamily="18" charset="0"/>
              </a:rPr>
              <a:t>VILLENEUVE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Text Box 2">
            <a:extLst>
              <a:ext uri="{FF2B5EF4-FFF2-40B4-BE49-F238E27FC236}">
                <a16:creationId xmlns:a16="http://schemas.microsoft.com/office/drawing/2014/main" id="{6568B198-E8D3-784A-8DCB-10DE43606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82" y="1223320"/>
            <a:ext cx="1118286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MÉDECINE DOMESTIQUE, OU TRAITÉ COMPLET DES MOYENS DE SE CONSERVER EN SANTÉ, DE GUÉRIR &amp; PRÉVENIR LES MALADIES, PAR LE RÉGIME &amp; LES REMEDES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SIMPLES.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i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PAR GUILLAUME BUCHAN, M.D.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DU COLLEGE ROYAL DES MÉDECINS D’EDIMBOURG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1" name="Picture 2" descr="HPIM0717">
            <a:extLst>
              <a:ext uri="{FF2B5EF4-FFF2-40B4-BE49-F238E27FC236}">
                <a16:creationId xmlns:a16="http://schemas.microsoft.com/office/drawing/2014/main" id="{4CC27C9C-8EB1-4A42-830B-C9B9774A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304801"/>
            <a:ext cx="3679825" cy="624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2" name="Text Box 3">
            <a:extLst>
              <a:ext uri="{FF2B5EF4-FFF2-40B4-BE49-F238E27FC236}">
                <a16:creationId xmlns:a16="http://schemas.microsoft.com/office/drawing/2014/main" id="{1A3C27CB-2835-E246-A7F3-0BB401CB8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0925" y="3633788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1788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ext Box 2">
            <a:extLst>
              <a:ext uri="{FF2B5EF4-FFF2-40B4-BE49-F238E27FC236}">
                <a16:creationId xmlns:a16="http://schemas.microsoft.com/office/drawing/2014/main" id="{CF9F1803-DB08-814F-AF37-0172C139F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981200"/>
            <a:ext cx="4425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LA PHARMACOPÉE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  DES PAUVRES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7" name="Picture 2" descr="pharmacopée des pauvres">
            <a:extLst>
              <a:ext uri="{FF2B5EF4-FFF2-40B4-BE49-F238E27FC236}">
                <a16:creationId xmlns:a16="http://schemas.microsoft.com/office/drawing/2014/main" id="{3D21BEAC-7129-F34D-9FB8-7C389BF0B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52400"/>
            <a:ext cx="33877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8" name="Text Box 3">
            <a:extLst>
              <a:ext uri="{FF2B5EF4-FFF2-40B4-BE49-F238E27FC236}">
                <a16:creationId xmlns:a16="http://schemas.microsoft.com/office/drawing/2014/main" id="{716BEA8E-4E55-B947-9852-91C0457DF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6" y="521043"/>
            <a:ext cx="370646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      1757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Auteur: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William LEWIS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la Société Royale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Londres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Traduction: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Guillaume MAZÉAS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">
            <a:extLst>
              <a:ext uri="{FF2B5EF4-FFF2-40B4-BE49-F238E27FC236}">
                <a16:creationId xmlns:a16="http://schemas.microsoft.com/office/drawing/2014/main" id="{77DDDF0C-2F21-7040-B0B8-1DC5E1C7F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546" y="1413063"/>
            <a:ext cx="8323241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« CONTRE LA MALADIE DES YEULX.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TU LAVERAS TOUT PREMIEREMENT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TES YEULX DE LAICT DE FEME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PUIS TU BATRAS TREFS FORT AULBIN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DOEUF &amp; LE NETTOIERAS TRES BIEN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LESCUME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&amp; DUDIT AULBIN TU METTRAS ES YEULX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&amp; ILS SE CLARIFIERONT. 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026">
            <a:extLst>
              <a:ext uri="{FF2B5EF4-FFF2-40B4-BE49-F238E27FC236}">
                <a16:creationId xmlns:a16="http://schemas.microsoft.com/office/drawing/2014/main" id="{CAD7683B-885A-DD4A-B480-CAD069C3B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243" y="1474619"/>
            <a:ext cx="5315045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OUVRAGES CHARITABLES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          AUX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XVII</a:t>
            </a:r>
            <a:r>
              <a:rPr lang="fr-FR" altLang="fr-FR" baseline="30000" dirty="0">
                <a:latin typeface="Times New Roman" panose="02020603050405020304" pitchFamily="18" charset="0"/>
              </a:rPr>
              <a:t>E</a:t>
            </a:r>
            <a:r>
              <a:rPr lang="fr-FR" altLang="fr-FR" dirty="0">
                <a:latin typeface="Times New Roman" panose="02020603050405020304" pitchFamily="18" charset="0"/>
              </a:rPr>
              <a:t> &amp; XVIII</a:t>
            </a:r>
            <a:r>
              <a:rPr lang="fr-FR" altLang="fr-FR" baseline="30000" dirty="0">
                <a:latin typeface="Times New Roman" panose="02020603050405020304" pitchFamily="18" charset="0"/>
              </a:rPr>
              <a:t>E</a:t>
            </a:r>
            <a:r>
              <a:rPr lang="fr-FR" altLang="fr-FR" dirty="0">
                <a:latin typeface="Times New Roman" panose="02020603050405020304" pitchFamily="18" charset="0"/>
              </a:rPr>
              <a:t> SIÈCLES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>
            <a:extLst>
              <a:ext uri="{FF2B5EF4-FFF2-40B4-BE49-F238E27FC236}">
                <a16:creationId xmlns:a16="http://schemas.microsoft.com/office/drawing/2014/main" id="{6EECD770-992F-8846-93B3-F5A535BBC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133600"/>
            <a:ext cx="610393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OUVRAGES DE MÉDECINS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   Parus au XVII</a:t>
            </a:r>
            <a:r>
              <a:rPr lang="fr-FR" altLang="fr-FR" sz="3600" baseline="30000">
                <a:latin typeface="Times New Roman" panose="02020603050405020304" pitchFamily="18" charset="0"/>
              </a:rPr>
              <a:t>e </a:t>
            </a:r>
            <a:r>
              <a:rPr lang="fr-FR" altLang="fr-FR" sz="3600">
                <a:latin typeface="Times New Roman" panose="02020603050405020304" pitchFamily="18" charset="0"/>
              </a:rPr>
              <a:t>siècle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>
            <a:extLst>
              <a:ext uri="{FF2B5EF4-FFF2-40B4-BE49-F238E27FC236}">
                <a16:creationId xmlns:a16="http://schemas.microsoft.com/office/drawing/2014/main" id="{1E6E3D70-A298-EB42-AD8F-9C7C0053E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676400"/>
            <a:ext cx="53530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 dirty="0">
                <a:latin typeface="Times New Roman" panose="02020603050405020304" pitchFamily="18" charset="0"/>
              </a:rPr>
              <a:t>ŒUVRES CHARITABLES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 dirty="0">
                <a:latin typeface="Times New Roman" panose="02020603050405020304" pitchFamily="18" charset="0"/>
              </a:rPr>
              <a:t>	            DE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 dirty="0">
                <a:latin typeface="Times New Roman" panose="02020603050405020304" pitchFamily="18" charset="0"/>
              </a:rPr>
              <a:t>  PHILIBERT GUYBERT</a:t>
            </a:r>
            <a:endParaRPr lang="fr-FR" altLang="fr-FR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>
            <a:extLst>
              <a:ext uri="{FF2B5EF4-FFF2-40B4-BE49-F238E27FC236}">
                <a16:creationId xmlns:a16="http://schemas.microsoft.com/office/drawing/2014/main" id="{DDE2C19E-86B9-5E43-A763-54DAC7C91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569" y="735955"/>
            <a:ext cx="4931928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PHILIBERT GUYBERT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ÉTAIT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DOCTEUR-RÉGENT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LA FACULTÉ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MÉDECINE DE PARIS.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</p:txBody>
      </p:sp>
      <p:pic>
        <p:nvPicPr>
          <p:cNvPr id="50178" name="Picture 5" descr="HPIM0835">
            <a:extLst>
              <a:ext uri="{FF2B5EF4-FFF2-40B4-BE49-F238E27FC236}">
                <a16:creationId xmlns:a16="http://schemas.microsoft.com/office/drawing/2014/main" id="{B9D875C7-C50B-124B-92A9-8025B8B9D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71" y="190500"/>
            <a:ext cx="41227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>
            <a:extLst>
              <a:ext uri="{FF2B5EF4-FFF2-40B4-BE49-F238E27FC236}">
                <a16:creationId xmlns:a16="http://schemas.microsoft.com/office/drawing/2014/main" id="{6AB26641-4071-B349-8603-08A74B298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609601"/>
            <a:ext cx="7559313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LES OUVRAGES CHARITABLES SONT DESTINÉS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AUX PERSONNES QUI S’OCCUPENT DE LA SANTÉ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DES PAUVRES ET DES POPULATIONS RURALES: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DAMES CHARITABLES, </a:t>
            </a:r>
            <a:r>
              <a:rPr lang="fr-FR" altLang="ja-JP" sz="2400">
                <a:latin typeface="Times New Roman" panose="02020603050405020304" pitchFamily="18" charset="0"/>
              </a:rPr>
              <a:t>PRÊTRES etc.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2400">
                <a:latin typeface="Times New Roman" panose="02020603050405020304" pitchFamily="18" charset="0"/>
              </a:rPr>
              <a:t>ILS PROPOSENT DES RECETTES DE M</a:t>
            </a:r>
            <a:r>
              <a:rPr lang="fr-FR" altLang="fr-FR" sz="2400">
                <a:latin typeface="Times New Roman" panose="02020603050405020304" pitchFamily="18" charset="0"/>
              </a:rPr>
              <a:t>ÉDICAMENTS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SIMPLES À PRÉPARER, À PARTIR DE MATIÈRES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PREMIÈRES COURANTES ET PEU CO</a:t>
            </a:r>
            <a:r>
              <a:rPr lang="fr-FR" altLang="ja-JP" sz="2400">
                <a:latin typeface="Times New Roman" panose="02020603050405020304" pitchFamily="18" charset="0"/>
              </a:rPr>
              <a:t>ÛTEUSES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2400">
                <a:latin typeface="Times New Roman" panose="02020603050405020304" pitchFamily="18" charset="0"/>
              </a:rPr>
              <a:t>ET FACILES A ADMINISTRER.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>
            <a:extLst>
              <a:ext uri="{FF2B5EF4-FFF2-40B4-BE49-F238E27FC236}">
                <a16:creationId xmlns:a16="http://schemas.microsoft.com/office/drawing/2014/main" id="{34E2D723-8263-714C-85A5-E89720D46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87" y="123567"/>
            <a:ext cx="6531363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SON </a:t>
            </a:r>
            <a:r>
              <a:rPr lang="fr-FR" altLang="fr-FR" sz="2800" i="1" dirty="0">
                <a:latin typeface="Times New Roman" panose="02020603050405020304" pitchFamily="18" charset="0"/>
              </a:rPr>
              <a:t>MÉDECIN CHARITABLE</a:t>
            </a:r>
            <a:r>
              <a:rPr lang="fr-FR" altLang="fr-FR" sz="2800" dirty="0">
                <a:latin typeface="Times New Roman" panose="02020603050405020304" pitchFamily="18" charset="0"/>
              </a:rPr>
              <a:t> PARUT EN 1623,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i="1" dirty="0">
                <a:latin typeface="Times New Roman" panose="02020603050405020304" pitchFamily="18" charset="0"/>
              </a:rPr>
              <a:t>LE PRIX ET LA VALEUR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i="1" dirty="0">
                <a:latin typeface="Times New Roman" panose="02020603050405020304" pitchFamily="18" charset="0"/>
              </a:rPr>
              <a:t>DES MÉDICAMENS</a:t>
            </a:r>
            <a:r>
              <a:rPr lang="fr-FR" altLang="fr-FR" sz="2800" dirty="0">
                <a:latin typeface="Times New Roman" panose="02020603050405020304" pitchFamily="18" charset="0"/>
              </a:rPr>
              <a:t> EN 1625,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i="1" dirty="0">
                <a:latin typeface="Times New Roman" panose="02020603050405020304" pitchFamily="18" charset="0"/>
              </a:rPr>
              <a:t>L’APOTHICAIRE CHARITABLE, </a:t>
            </a:r>
            <a:r>
              <a:rPr lang="fr-FR" altLang="fr-FR" sz="2800" dirty="0">
                <a:latin typeface="Times New Roman" panose="02020603050405020304" pitchFamily="18" charset="0"/>
              </a:rPr>
              <a:t>EN 1625.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i="1" dirty="0">
                <a:latin typeface="Times New Roman" panose="02020603050405020304" pitchFamily="18" charset="0"/>
              </a:rPr>
              <a:t>LA MANIÈRE D’EMBAUMER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i="1" dirty="0">
                <a:latin typeface="Times New Roman" panose="02020603050405020304" pitchFamily="18" charset="0"/>
              </a:rPr>
              <a:t>LES CORPS MORTS</a:t>
            </a:r>
            <a:r>
              <a:rPr lang="fr-FR" altLang="fr-FR" sz="2800" dirty="0">
                <a:latin typeface="Times New Roman" panose="02020603050405020304" pitchFamily="18" charset="0"/>
              </a:rPr>
              <a:t> EN  1627,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CES OUVRAGES FURENT RÉUNIS SOUS LE TITRE D’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i="1" dirty="0">
                <a:latin typeface="Times New Roman" panose="02020603050405020304" pitchFamily="18" charset="0"/>
              </a:rPr>
              <a:t>OEUVRES CHARITABLES DE </a:t>
            </a:r>
            <a:r>
              <a:rPr lang="fr-FR" altLang="ja-JP" sz="2800" i="1" dirty="0">
                <a:latin typeface="Times New Roman" panose="02020603050405020304" pitchFamily="18" charset="0"/>
              </a:rPr>
              <a:t>PHILIBERT GUYBERT, </a:t>
            </a:r>
            <a:r>
              <a:rPr lang="fr-FR" altLang="ja-JP" sz="2800" dirty="0">
                <a:latin typeface="Times New Roman" panose="02020603050405020304" pitchFamily="18" charset="0"/>
              </a:rPr>
              <a:t>EN 1627</a:t>
            </a:r>
          </a:p>
        </p:txBody>
      </p:sp>
      <p:pic>
        <p:nvPicPr>
          <p:cNvPr id="52226" name="Picture 4" descr="8454">
            <a:extLst>
              <a:ext uri="{FF2B5EF4-FFF2-40B4-BE49-F238E27FC236}">
                <a16:creationId xmlns:a16="http://schemas.microsoft.com/office/drawing/2014/main" id="{B5B16C9E-8D94-974F-96C9-84C72940F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38" y="261951"/>
            <a:ext cx="4131275" cy="641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oeuv char guybert">
            <a:extLst>
              <a:ext uri="{FF2B5EF4-FFF2-40B4-BE49-F238E27FC236}">
                <a16:creationId xmlns:a16="http://schemas.microsoft.com/office/drawing/2014/main" id="{0D688684-00B2-9F40-B391-C8D3E870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4" y="304800"/>
            <a:ext cx="41306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>
            <a:extLst>
              <a:ext uri="{FF2B5EF4-FFF2-40B4-BE49-F238E27FC236}">
                <a16:creationId xmlns:a16="http://schemas.microsoft.com/office/drawing/2014/main" id="{7F904979-B398-8A4C-BFAF-8B7A9D77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1925" y="3557588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1627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2">
            <a:extLst>
              <a:ext uri="{FF2B5EF4-FFF2-40B4-BE49-F238E27FC236}">
                <a16:creationId xmlns:a16="http://schemas.microsoft.com/office/drawing/2014/main" id="{D3BD233A-EB81-F646-8617-5DD0F7DEB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627" y="308919"/>
            <a:ext cx="1016554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EN 1629, FURENT AJOUTÉES: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LES TROMPERIES DU BÉZOARD DÉCOUVERTES</a:t>
            </a:r>
            <a:r>
              <a:rPr lang="fr-FR" altLang="fr-FR" dirty="0">
                <a:latin typeface="Times New Roman" panose="02020603050405020304" pitchFamily="18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		PUIS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LA SECONDE PARTIE DES ŒUVRES CHARITABLES :</a:t>
            </a: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	CHOIS ET ÉLECTION DES MÉDICAMENS,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	TRAITÉ DU SÉNÉ,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	MANIÈRE DE FAIRE TOUTES SORTES DE GELÉES,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	MANIÈRE DE FAIRE DIVERSES CONFITURES,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2">
            <a:extLst>
              <a:ext uri="{FF2B5EF4-FFF2-40B4-BE49-F238E27FC236}">
                <a16:creationId xmlns:a16="http://schemas.microsoft.com/office/drawing/2014/main" id="{74AEC90E-44BB-9341-AB88-D4BD76957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2971800"/>
            <a:ext cx="634019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1627, 1629, 1631, 1632, 1633, 1634, 1636, 1637,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1639, 1641, 1645, 1646, 1648, 1653, 1651, 1655,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1657, 1660, 1661, 1667, 1669, 1670, 1674, 1678,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1696.</a:t>
            </a:r>
          </a:p>
        </p:txBody>
      </p:sp>
      <p:sp>
        <p:nvSpPr>
          <p:cNvPr id="58370" name="Text Box 4">
            <a:extLst>
              <a:ext uri="{FF2B5EF4-FFF2-40B4-BE49-F238E27FC236}">
                <a16:creationId xmlns:a16="http://schemas.microsoft.com/office/drawing/2014/main" id="{5E81A5BC-5BA1-7845-92CB-DAA2EE3DB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120" y="780536"/>
            <a:ext cx="99990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ON CONNA</a:t>
            </a:r>
            <a:r>
              <a:rPr lang="fr-FR" altLang="ja-JP" dirty="0">
                <a:latin typeface="Times New Roman" panose="02020603050405020304" pitchFamily="18" charset="0"/>
              </a:rPr>
              <a:t>ÎT DE TRÈS NOMBREUSES ÉDITIONS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(25 DATES D’ ÉDITION AU CATALOGUE DE LA BNF).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222AC874-0F07-414A-B6BF-1EEEA2F38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603" y="5785076"/>
            <a:ext cx="53767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44 ÉDITIONS DIFFÉRENTES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2">
            <a:extLst>
              <a:ext uri="{FF2B5EF4-FFF2-40B4-BE49-F238E27FC236}">
                <a16:creationId xmlns:a16="http://schemas.microsoft.com/office/drawing/2014/main" id="{5231EF43-AA22-6A4B-8388-456AB483B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328" y="305068"/>
            <a:ext cx="1124218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EN PLUS DES BUTS HABITUELS DES OUVRAGES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CHARITABLES, CE LIVRE RÉPONDAIT À UNE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PRÉOCCUPATION MOINS GÉNÉREUSE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DES DOCTEURS RÉGENTS DE LA FACULTÉ DE PARIS: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NUIRE AUX APOTHICAIRES EN AMENANT LES MALADES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À SE PASSER DES MÉDICAMENTS QU’ILS PRÉPARAIENT.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5">
            <a:extLst>
              <a:ext uri="{FF2B5EF4-FFF2-40B4-BE49-F238E27FC236}">
                <a16:creationId xmlns:a16="http://schemas.microsoft.com/office/drawing/2014/main" id="{F8F2CA19-CF9E-8B41-AFB5-B242292C8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56" y="181957"/>
            <a:ext cx="8763000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«  Mais laissons cette Peste de la Religion,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pour passer </a:t>
            </a:r>
            <a:r>
              <a:rPr lang="fr-FR" altLang="fr-FR" dirty="0">
                <a:latin typeface="Lucida Grande" panose="020B0600040502020204" pitchFamily="34" charset="0"/>
              </a:rPr>
              <a:t>à</a:t>
            </a:r>
            <a:r>
              <a:rPr lang="fr-FR" altLang="fr-FR" dirty="0">
                <a:latin typeface="Times New Roman" panose="02020603050405020304" pitchFamily="18" charset="0"/>
              </a:rPr>
              <a:t> celle de la Médecine,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j’entends les </a:t>
            </a:r>
            <a:r>
              <a:rPr lang="fr-FR" altLang="fr-FR" dirty="0" err="1">
                <a:latin typeface="Times New Roman" panose="02020603050405020304" pitchFamily="18" charset="0"/>
              </a:rPr>
              <a:t>Apoticaires</a:t>
            </a:r>
            <a:r>
              <a:rPr lang="fr-FR" altLang="fr-FR" dirty="0">
                <a:latin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Si vous voulez emp</a:t>
            </a:r>
            <a:r>
              <a:rPr lang="fr-FR" altLang="ja-JP" dirty="0">
                <a:latin typeface="Times New Roman" panose="02020603050405020304" pitchFamily="18" charset="0"/>
              </a:rPr>
              <a:t>êc</a:t>
            </a:r>
            <a:r>
              <a:rPr lang="fr-FR" altLang="fr-FR" dirty="0">
                <a:latin typeface="Times New Roman" panose="02020603050405020304" pitchFamily="18" charset="0"/>
              </a:rPr>
              <a:t>her qu’ils n’entreprennent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&amp; n’</a:t>
            </a:r>
            <a:r>
              <a:rPr lang="fr-FR" altLang="fr-FR" dirty="0" err="1">
                <a:latin typeface="Times New Roman" panose="02020603050405020304" pitchFamily="18" charset="0"/>
              </a:rPr>
              <a:t>empietent</a:t>
            </a:r>
            <a:r>
              <a:rPr lang="fr-FR" altLang="fr-FR" dirty="0">
                <a:latin typeface="Times New Roman" panose="02020603050405020304" pitchFamily="18" charset="0"/>
              </a:rPr>
              <a:t> rien sur vous,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il faut que vous les fassiez souvenir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du Médecin charitable, avec lequel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lorsqu’il ne </a:t>
            </a:r>
            <a:r>
              <a:rPr lang="fr-FR" altLang="fr-FR" dirty="0" err="1">
                <a:latin typeface="Times New Roman" panose="02020603050405020304" pitchFamily="18" charset="0"/>
              </a:rPr>
              <a:t>valoit</a:t>
            </a:r>
            <a:r>
              <a:rPr lang="fr-FR" altLang="fr-FR" dirty="0">
                <a:latin typeface="Times New Roman" panose="02020603050405020304" pitchFamily="18" charset="0"/>
              </a:rPr>
              <a:t> qu’un sol ou deux,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nous avons ruin</a:t>
            </a:r>
            <a:r>
              <a:rPr lang="fr-FR" altLang="fr-FR" dirty="0">
                <a:latin typeface="Lucida Grande" panose="020B0600040502020204" pitchFamily="34" charset="0"/>
              </a:rPr>
              <a:t>é</a:t>
            </a:r>
            <a:r>
              <a:rPr lang="fr-FR" altLang="fr-FR" dirty="0">
                <a:latin typeface="Times New Roman" panose="02020603050405020304" pitchFamily="18" charset="0"/>
              </a:rPr>
              <a:t> les </a:t>
            </a:r>
            <a:r>
              <a:rPr lang="fr-FR" altLang="fr-FR" dirty="0" err="1">
                <a:latin typeface="Times New Roman" panose="02020603050405020304" pitchFamily="18" charset="0"/>
              </a:rPr>
              <a:t>Apoticaires</a:t>
            </a:r>
            <a:r>
              <a:rPr lang="fr-FR" altLang="fr-FR" dirty="0">
                <a:latin typeface="Times New Roman" panose="02020603050405020304" pitchFamily="18" charset="0"/>
              </a:rPr>
              <a:t> de Paris. »				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Guy PATIN 22 juin 1649</a:t>
            </a:r>
          </a:p>
        </p:txBody>
      </p:sp>
      <p:pic>
        <p:nvPicPr>
          <p:cNvPr id="62466" name="Picture 6" descr="guy patin">
            <a:extLst>
              <a:ext uri="{FF2B5EF4-FFF2-40B4-BE49-F238E27FC236}">
                <a16:creationId xmlns:a16="http://schemas.microsoft.com/office/drawing/2014/main" id="{9FB76634-1944-FB44-BFFD-E418BB93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655" y="656831"/>
            <a:ext cx="31019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43AE5A29-EEB9-C443-97ED-5294A3035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668" y="556055"/>
            <a:ext cx="10377906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ADVERSAIRES FAROUCHES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DES MÉDICAMENTS CHIMIQUES,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LES  MÉDECINS PARISIENS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SOUHAITAIENT  COMBATTRE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LA MÉDECINE SPAGYRIQUE,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PR</a:t>
            </a:r>
            <a:r>
              <a:rPr lang="fr-FR" altLang="ja-JP" dirty="0">
                <a:latin typeface="Times New Roman" panose="02020603050405020304" pitchFamily="18" charset="0"/>
              </a:rPr>
              <a:t>ÔNÉE PAR LA FACULTÉ RIVALE DE MONTPELLIER</a:t>
            </a:r>
            <a:r>
              <a:rPr lang="fr-FR" altLang="fr-FR" sz="24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4514" name="Picture 3" descr="8454 - copie">
            <a:extLst>
              <a:ext uri="{FF2B5EF4-FFF2-40B4-BE49-F238E27FC236}">
                <a16:creationId xmlns:a16="http://schemas.microsoft.com/office/drawing/2014/main" id="{86B93BF0-BFD7-5146-A412-4D7C6ECD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604" y="271850"/>
            <a:ext cx="28622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>
            <a:extLst>
              <a:ext uri="{FF2B5EF4-FFF2-40B4-BE49-F238E27FC236}">
                <a16:creationId xmlns:a16="http://schemas.microsoft.com/office/drawing/2014/main" id="{DB2C59AA-5625-5D40-83B9-13C797697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54" y="885567"/>
            <a:ext cx="709277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EN 1633, PARUT UNE ÉDITION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DE «</a:t>
            </a:r>
            <a:r>
              <a:rPr lang="fr-FR" altLang="fr-FR" sz="2800" i="1" dirty="0">
                <a:latin typeface="Times New Roman" panose="02020603050405020304" pitchFamily="18" charset="0"/>
              </a:rPr>
              <a:t> TOUTES LES ŒUVRES CHARITABLES  DE PHILIBERT GUYBERT</a:t>
            </a:r>
            <a:r>
              <a:rPr lang="fr-FR" altLang="fr-FR" sz="2800" dirty="0">
                <a:latin typeface="Times New Roman" panose="02020603050405020304" pitchFamily="18" charset="0"/>
              </a:rPr>
              <a:t> »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À LAQUELLE PARTICIPA GUY PATIN QUI AVAIT RÉDIGÉ EN 1632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i="1" dirty="0">
                <a:latin typeface="Times New Roman" panose="02020603050405020304" pitchFamily="18" charset="0"/>
              </a:rPr>
              <a:t>LE TRAICTÉ DE LA CONSERVATION DE SANTÉ</a:t>
            </a:r>
          </a:p>
        </p:txBody>
      </p:sp>
      <p:pic>
        <p:nvPicPr>
          <p:cNvPr id="66562" name="Picture 3" descr="guy patin">
            <a:extLst>
              <a:ext uri="{FF2B5EF4-FFF2-40B4-BE49-F238E27FC236}">
                <a16:creationId xmlns:a16="http://schemas.microsoft.com/office/drawing/2014/main" id="{BF632040-51EF-4D4D-A692-86936AEE9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55" y="304800"/>
            <a:ext cx="3656013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3">
            <a:extLst>
              <a:ext uri="{FF2B5EF4-FFF2-40B4-BE49-F238E27FC236}">
                <a16:creationId xmlns:a16="http://schemas.microsoft.com/office/drawing/2014/main" id="{8979BF91-635A-324C-AE1E-2515D5AF0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335" y="4931376"/>
            <a:ext cx="12833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1674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LYON</a:t>
            </a:r>
            <a:endParaRPr lang="fr-FR" altLang="fr-FR" dirty="0"/>
          </a:p>
        </p:txBody>
      </p:sp>
      <p:pic>
        <p:nvPicPr>
          <p:cNvPr id="68610" name="Picture 5" descr="HPIM0780">
            <a:extLst>
              <a:ext uri="{FF2B5EF4-FFF2-40B4-BE49-F238E27FC236}">
                <a16:creationId xmlns:a16="http://schemas.microsoft.com/office/drawing/2014/main" id="{974AA967-5C9C-1648-A0C3-D098AF382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9" y="296862"/>
            <a:ext cx="340995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6">
            <a:extLst>
              <a:ext uri="{FF2B5EF4-FFF2-40B4-BE49-F238E27FC236}">
                <a16:creationId xmlns:a16="http://schemas.microsoft.com/office/drawing/2014/main" id="{B4DB0C5C-BA45-7F40-AAD3-EFD7D08FF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702" y="1499287"/>
            <a:ext cx="130914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 </a:t>
            </a:r>
            <a:r>
              <a:rPr lang="fr-FR" altLang="fr-FR" dirty="0">
                <a:latin typeface="Times New Roman" panose="02020603050405020304" pitchFamily="18" charset="0"/>
              </a:rPr>
              <a:t>1629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PARIS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</a:t>
            </a:r>
          </a:p>
        </p:txBody>
      </p:sp>
      <p:pic>
        <p:nvPicPr>
          <p:cNvPr id="68616" name="Picture 16" descr="HPIM0816">
            <a:extLst>
              <a:ext uri="{FF2B5EF4-FFF2-40B4-BE49-F238E27FC236}">
                <a16:creationId xmlns:a16="http://schemas.microsoft.com/office/drawing/2014/main" id="{E718C24E-5F6A-974C-8A72-0BEC38E13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26" y="296862"/>
            <a:ext cx="36242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15E1C7-4B27-1841-9203-2FEAB1ED9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0"/>
            <a:ext cx="395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ZoneTexte 3">
            <a:extLst>
              <a:ext uri="{FF2B5EF4-FFF2-40B4-BE49-F238E27FC236}">
                <a16:creationId xmlns:a16="http://schemas.microsoft.com/office/drawing/2014/main" id="{41B5E071-5140-CC4A-8AF2-3FE25158A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4797425"/>
            <a:ext cx="21113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Une édition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rouennaise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  <a:cs typeface="Times New Roman" panose="02020603050405020304" pitchFamily="18" charset="0"/>
              </a:rPr>
              <a:t>1667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reliuresHPIM0541 - copie">
            <a:extLst>
              <a:ext uri="{FF2B5EF4-FFF2-40B4-BE49-F238E27FC236}">
                <a16:creationId xmlns:a16="http://schemas.microsoft.com/office/drawing/2014/main" id="{BA73295C-3E8B-3C4E-B311-3413B8BD4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914400"/>
            <a:ext cx="844232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medecin charitable">
            <a:extLst>
              <a:ext uri="{FF2B5EF4-FFF2-40B4-BE49-F238E27FC236}">
                <a16:creationId xmlns:a16="http://schemas.microsoft.com/office/drawing/2014/main" id="{1F8B6591-ED6D-A144-8C43-555F3BBD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4" y="155550"/>
            <a:ext cx="3692611" cy="65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65235E3-E30D-7C4F-93BB-C967788BDF0D}"/>
              </a:ext>
            </a:extLst>
          </p:cNvPr>
          <p:cNvSpPr txBox="1"/>
          <p:nvPr/>
        </p:nvSpPr>
        <p:spPr>
          <a:xfrm>
            <a:off x="321276" y="556054"/>
            <a:ext cx="2958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Différents  livres</a:t>
            </a: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contenus dans</a:t>
            </a:r>
          </a:p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recueil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lyst_re">
            <a:extLst>
              <a:ext uri="{FF2B5EF4-FFF2-40B4-BE49-F238E27FC236}">
                <a16:creationId xmlns:a16="http://schemas.microsoft.com/office/drawing/2014/main" id="{A6E61AF1-492F-E049-BFF4-D1CFA0EAB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58913"/>
            <a:ext cx="6477000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4">
            <a:extLst>
              <a:ext uri="{FF2B5EF4-FFF2-40B4-BE49-F238E27FC236}">
                <a16:creationId xmlns:a16="http://schemas.microsoft.com/office/drawing/2014/main" id="{ED57FEAB-7989-D54D-ADEB-570B4A818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763" y="1714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EC372311-5603-934A-B2E2-05394E02F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425" y="1752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73732" name="Text Box 5">
            <a:extLst>
              <a:ext uri="{FF2B5EF4-FFF2-40B4-BE49-F238E27FC236}">
                <a16:creationId xmlns:a16="http://schemas.microsoft.com/office/drawing/2014/main" id="{AD948B90-B0D8-B14A-A37E-E1A686111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81000"/>
            <a:ext cx="8005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Conseille de posséder une SERINGUE À CLYSTÈRE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2">
            <a:extLst>
              <a:ext uri="{FF2B5EF4-FFF2-40B4-BE49-F238E27FC236}">
                <a16:creationId xmlns:a16="http://schemas.microsoft.com/office/drawing/2014/main" id="{AD1A1670-6EA8-7445-B7FC-49D46BEAD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38201"/>
            <a:ext cx="682751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« </a:t>
            </a:r>
            <a:r>
              <a:rPr lang="fr-FR" altLang="fr-FR" sz="3600">
                <a:latin typeface="Times New Roman" panose="02020603050405020304" pitchFamily="18" charset="0"/>
              </a:rPr>
              <a:t>parce que se servant de la seringue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d’autruy, laquelle apres avoir peut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estre servy à bailler clystère à un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vérollé, ou pestiféré … ou autre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maladie cõtagieuse: sans avoir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estée nettoyée, lavée, &amp; eschaudée,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l’on vous viendra un peu apres,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ou sur l’heure mesme donner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clystere. »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guybert prixJPG">
            <a:extLst>
              <a:ext uri="{FF2B5EF4-FFF2-40B4-BE49-F238E27FC236}">
                <a16:creationId xmlns:a16="http://schemas.microsoft.com/office/drawing/2014/main" id="{F1FD37DE-8CB8-F341-8D09-78CCC817B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1"/>
            <a:ext cx="8077200" cy="648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apoth ch guybert">
            <a:extLst>
              <a:ext uri="{FF2B5EF4-FFF2-40B4-BE49-F238E27FC236}">
                <a16:creationId xmlns:a16="http://schemas.microsoft.com/office/drawing/2014/main" id="{BC3E7D8A-4C31-4A42-A69F-66C92164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1"/>
            <a:ext cx="8382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 descr=" guybertmaière embaumer">
            <a:extLst>
              <a:ext uri="{FF2B5EF4-FFF2-40B4-BE49-F238E27FC236}">
                <a16:creationId xmlns:a16="http://schemas.microsoft.com/office/drawing/2014/main" id="{69BCDEE7-EAF5-FC41-ABAE-4692CFEF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86106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guybert hist pierre">
            <a:extLst>
              <a:ext uri="{FF2B5EF4-FFF2-40B4-BE49-F238E27FC236}">
                <a16:creationId xmlns:a16="http://schemas.microsoft.com/office/drawing/2014/main" id="{C52FDE11-C82A-9E4A-A452-8C5AB6E01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87630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lb0163a">
            <a:extLst>
              <a:ext uri="{FF2B5EF4-FFF2-40B4-BE49-F238E27FC236}">
                <a16:creationId xmlns:a16="http://schemas.microsoft.com/office/drawing/2014/main" id="{AB3C8ED4-D684-A949-869A-1CF5D9E35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9" y="457200"/>
            <a:ext cx="48736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ext Box 3">
            <a:extLst>
              <a:ext uri="{FF2B5EF4-FFF2-40B4-BE49-F238E27FC236}">
                <a16:creationId xmlns:a16="http://schemas.microsoft.com/office/drawing/2014/main" id="{ECA82CFB-7FB5-5847-B407-453F55CE9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457200"/>
            <a:ext cx="4214615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BÉZOARD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CONCRÉTION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CALCAIRE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FORME OVO</a:t>
            </a:r>
            <a:r>
              <a:rPr lang="fr-FR" altLang="ja-JP" dirty="0">
                <a:latin typeface="Times New Roman" panose="02020603050405020304" pitchFamily="18" charset="0"/>
              </a:rPr>
              <a:t>ÏDE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QUI SE FORME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DANS L’ESTOMAC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OU L’INTESTIN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DE CERTAINS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MAMMIFÈRES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GAZELLE DES INDES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bézoard">
            <a:extLst>
              <a:ext uri="{FF2B5EF4-FFF2-40B4-BE49-F238E27FC236}">
                <a16:creationId xmlns:a16="http://schemas.microsoft.com/office/drawing/2014/main" id="{2711FFEB-27BB-D347-982A-02700A49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32067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3">
            <a:extLst>
              <a:ext uri="{FF2B5EF4-FFF2-40B4-BE49-F238E27FC236}">
                <a16:creationId xmlns:a16="http://schemas.microsoft.com/office/drawing/2014/main" id="{A7FD4E5D-8470-2941-9AD9-0152008A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1371600"/>
            <a:ext cx="426591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BÉZOARD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PRÉSENTÉ DANS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UNE MONTURE D’OR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(VIENNE)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HPIM0826">
            <a:extLst>
              <a:ext uri="{FF2B5EF4-FFF2-40B4-BE49-F238E27FC236}">
                <a16:creationId xmlns:a16="http://schemas.microsoft.com/office/drawing/2014/main" id="{C8292465-E4A4-3242-95EF-DCD2EC9C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1"/>
            <a:ext cx="8343900" cy="627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>
            <a:extLst>
              <a:ext uri="{FF2B5EF4-FFF2-40B4-BE49-F238E27FC236}">
                <a16:creationId xmlns:a16="http://schemas.microsoft.com/office/drawing/2014/main" id="{7A5BCA0B-68F7-8D46-82F7-A81AA77E1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85800"/>
            <a:ext cx="61454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LES OUVRAGES CHARITABLES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RÉPONDENT À UN BESOIN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DE SANTÉ PUBLIQUE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EN RAISON DE LA PÉNURIE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DE PERSONNELS DE SANTÉ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DANS LES CAMPAGNES.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HPIM0828">
            <a:extLst>
              <a:ext uri="{FF2B5EF4-FFF2-40B4-BE49-F238E27FC236}">
                <a16:creationId xmlns:a16="http://schemas.microsoft.com/office/drawing/2014/main" id="{5D922312-BE1A-274B-AF7E-9A27F2EA6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2088"/>
            <a:ext cx="8534400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GUYBERT SENE">
            <a:extLst>
              <a:ext uri="{FF2B5EF4-FFF2-40B4-BE49-F238E27FC236}">
                <a16:creationId xmlns:a16="http://schemas.microsoft.com/office/drawing/2014/main" id="{BBB9EB47-6277-3D4F-8EAD-C4AF1A64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853440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Cassia_angustifolia_Ljpg">
            <a:extLst>
              <a:ext uri="{FF2B5EF4-FFF2-40B4-BE49-F238E27FC236}">
                <a16:creationId xmlns:a16="http://schemas.microsoft.com/office/drawing/2014/main" id="{D19CCFB4-1FC1-F04C-A3BC-620F3FFE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3" y="200398"/>
            <a:ext cx="4921765" cy="645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 Box 3">
            <a:extLst>
              <a:ext uri="{FF2B5EF4-FFF2-40B4-BE49-F238E27FC236}">
                <a16:creationId xmlns:a16="http://schemas.microsoft.com/office/drawing/2014/main" id="{A23A1AF7-158A-DA42-A1EF-9A530E1FF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686" y="423862"/>
            <a:ext cx="44401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SÉNÉ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CASSIA ANGUSTIFOLIA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  <p:pic>
        <p:nvPicPr>
          <p:cNvPr id="96259" name="Picture 6">
            <a:extLst>
              <a:ext uri="{FF2B5EF4-FFF2-40B4-BE49-F238E27FC236}">
                <a16:creationId xmlns:a16="http://schemas.microsoft.com/office/drawing/2014/main" id="{1C3AF622-2E9A-F146-905D-7BE2B466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13611"/>
            <a:ext cx="4440190" cy="479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 Box 2">
            <a:extLst>
              <a:ext uri="{FF2B5EF4-FFF2-40B4-BE49-F238E27FC236}">
                <a16:creationId xmlns:a16="http://schemas.microsoft.com/office/drawing/2014/main" id="{1B7DF04B-9438-304C-A31F-D9CF1602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57200"/>
            <a:ext cx="4503156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CE </a:t>
            </a:r>
            <a:r>
              <a:rPr lang="fr-FR" altLang="fr-FR" i="1" dirty="0">
                <a:latin typeface="Times New Roman" panose="02020603050405020304" pitchFamily="18" charset="0"/>
              </a:rPr>
              <a:t>TRAITÉ DU SÉNÉ</a:t>
            </a:r>
            <a:r>
              <a:rPr lang="fr-FR" altLang="fr-FR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         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LA TRADUCTION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        DE L</a:t>
            </a:r>
            <a:r>
              <a:rPr lang="fr-FR" altLang="fr-FR" i="1" dirty="0">
                <a:latin typeface="Times New Roman" panose="02020603050405020304" pitchFamily="18" charset="0"/>
              </a:rPr>
              <a:t>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OPUSCULUM DE SENA</a:t>
            </a:r>
            <a:r>
              <a:rPr lang="fr-FR" altLang="fr-FR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       (1572)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        D</a:t>
            </a:r>
            <a:r>
              <a:rPr lang="fr-FR" altLang="ja-JP" dirty="0">
                <a:latin typeface="Times New Roman" panose="02020603050405020304" pitchFamily="18" charset="0"/>
              </a:rPr>
              <a:t>Û À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ANTOINE MIZAULT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         (1510-1578)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  <p:pic>
        <p:nvPicPr>
          <p:cNvPr id="98306" name="Picture 3">
            <a:extLst>
              <a:ext uri="{FF2B5EF4-FFF2-40B4-BE49-F238E27FC236}">
                <a16:creationId xmlns:a16="http://schemas.microsoft.com/office/drawing/2014/main" id="{61D8C04E-8277-9649-B76B-40E3514D7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644" y="228600"/>
            <a:ext cx="39909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guybert confitures">
            <a:extLst>
              <a:ext uri="{FF2B5EF4-FFF2-40B4-BE49-F238E27FC236}">
                <a16:creationId xmlns:a16="http://schemas.microsoft.com/office/drawing/2014/main" id="{53C82168-1B71-9F41-84CF-0AC754F1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6868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GUYBERT CONS SANTE">
            <a:extLst>
              <a:ext uri="{FF2B5EF4-FFF2-40B4-BE49-F238E27FC236}">
                <a16:creationId xmlns:a16="http://schemas.microsoft.com/office/drawing/2014/main" id="{D6A1670A-3849-AB46-B3FF-978423146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3058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guy patin">
            <a:extLst>
              <a:ext uri="{FF2B5EF4-FFF2-40B4-BE49-F238E27FC236}">
                <a16:creationId xmlns:a16="http://schemas.microsoft.com/office/drawing/2014/main" id="{2E0D26DB-B282-1446-90EF-5B39C76B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81000"/>
            <a:ext cx="3656013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PESTE GUYBERT">
            <a:extLst>
              <a:ext uri="{FF2B5EF4-FFF2-40B4-BE49-F238E27FC236}">
                <a16:creationId xmlns:a16="http://schemas.microsoft.com/office/drawing/2014/main" id="{39DC55A0-83C9-FC4F-8E4B-E807EDD99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610600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F8DB4F97-7716-2941-B2DA-B17F5F43A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1" y="609600"/>
            <a:ext cx="6849567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</a:t>
            </a:r>
            <a:r>
              <a:rPr lang="fr-FR" altLang="ja-JP" dirty="0">
                <a:latin typeface="Times New Roman" panose="02020603050405020304" pitchFamily="18" charset="0"/>
              </a:rPr>
              <a:t>Û A NICOLAS ELLAIN ( 1540-1621)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PUBLI</a:t>
            </a:r>
            <a:r>
              <a:rPr lang="fr-FR" altLang="fr-FR" dirty="0">
                <a:latin typeface="Times New Roman" panose="02020603050405020304" pitchFamily="18" charset="0"/>
              </a:rPr>
              <a:t>É</a:t>
            </a:r>
            <a:r>
              <a:rPr lang="fr-FR" altLang="ja-JP" dirty="0">
                <a:latin typeface="Times New Roman" panose="02020603050405020304" pitchFamily="18" charset="0"/>
              </a:rPr>
              <a:t> EN 1606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SOUS LE NOM D’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i="1" dirty="0">
                <a:latin typeface="Times New Roman" panose="02020603050405020304" pitchFamily="18" charset="0"/>
              </a:rPr>
              <a:t>ADVIS SUR LA PESTE</a:t>
            </a: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ADDITIONNÉ, ICI, DE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NOTES DE GUY PATIN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  <p:pic>
        <p:nvPicPr>
          <p:cNvPr id="108546" name="Picture 3" descr="0001">
            <a:extLst>
              <a:ext uri="{FF2B5EF4-FFF2-40B4-BE49-F238E27FC236}">
                <a16:creationId xmlns:a16="http://schemas.microsoft.com/office/drawing/2014/main" id="{59123890-4B22-9242-B67A-85339AE9A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926" y="1511643"/>
            <a:ext cx="32607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Line 4">
            <a:extLst>
              <a:ext uri="{FF2B5EF4-FFF2-40B4-BE49-F238E27FC236}">
                <a16:creationId xmlns:a16="http://schemas.microsoft.com/office/drawing/2014/main" id="{FC6FE5F5-96BF-A148-B724-09D9438B29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3867665"/>
            <a:ext cx="1575486" cy="185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peste045">
            <a:extLst>
              <a:ext uri="{FF2B5EF4-FFF2-40B4-BE49-F238E27FC236}">
                <a16:creationId xmlns:a16="http://schemas.microsoft.com/office/drawing/2014/main" id="{94846F48-0880-EB45-9AF4-D44B1EF0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189" y="592138"/>
            <a:ext cx="3581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Text Box 3">
            <a:extLst>
              <a:ext uri="{FF2B5EF4-FFF2-40B4-BE49-F238E27FC236}">
                <a16:creationId xmlns:a16="http://schemas.microsoft.com/office/drawing/2014/main" id="{8770BF7F-5EE7-C84B-BF22-501C23974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400" y="428178"/>
            <a:ext cx="56477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« CEUX QUI VISITENT 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ASSISTENT LES MALADES,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SOIENT HABILLEZ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CAMELOT, SERGE D’ARRAS,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TAFFETAS OU D’AUTRES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SEMBLABLES ÉTOFFES.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ET CEUX QUI N’AURONT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LE MOYEN SE V</a:t>
            </a:r>
            <a:r>
              <a:rPr lang="fr-FR" altLang="ja-JP" dirty="0">
                <a:latin typeface="Times New Roman" panose="02020603050405020304" pitchFamily="18" charset="0"/>
              </a:rPr>
              <a:t>ÊTIRONT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DE MAROQUIN, 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TREILLIS D’ALLEMAGNE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OU AUTRE BELLE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TOILE NOIRE.»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D5778F7E-B98E-1D4D-8E69-964874CA8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52401"/>
            <a:ext cx="6773586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LES MÉDECINS SONT REGROUPÉS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DANS LES VILLES ET PLUS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PARTICULIÈREMENT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DANS LES VILLES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UNIVERSITAIRES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ET DANS CELLES OU EXISTE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UN COLLÈGE DE MÉDECINS</a:t>
            </a:r>
          </a:p>
        </p:txBody>
      </p:sp>
      <p:pic>
        <p:nvPicPr>
          <p:cNvPr id="22530" name="Picture 5" descr="489px-Sauvages_de_Lacroix_1706-1767">
            <a:extLst>
              <a:ext uri="{FF2B5EF4-FFF2-40B4-BE49-F238E27FC236}">
                <a16:creationId xmlns:a16="http://schemas.microsoft.com/office/drawing/2014/main" id="{8963FCA9-87C5-DD4E-878F-725F9AB7D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86" y="1468394"/>
            <a:ext cx="2745709" cy="336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3" descr="HPIM0675">
            <a:extLst>
              <a:ext uri="{FF2B5EF4-FFF2-40B4-BE49-F238E27FC236}">
                <a16:creationId xmlns:a16="http://schemas.microsoft.com/office/drawing/2014/main" id="{78EED832-DF7C-B343-A462-7D35DBD6F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82296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2">
            <a:extLst>
              <a:ext uri="{FF2B5EF4-FFF2-40B4-BE49-F238E27FC236}">
                <a16:creationId xmlns:a16="http://schemas.microsoft.com/office/drawing/2014/main" id="{21C008A1-5CDA-8E43-9F6D-57ACFBE83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752600"/>
            <a:ext cx="480933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TRADUIT DU GREC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PAR LOUIS SAVOT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ADDITIONNÉ DE NOTES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DE GUY PATIN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>
            <a:extLst>
              <a:ext uri="{FF2B5EF4-FFF2-40B4-BE49-F238E27FC236}">
                <a16:creationId xmlns:a16="http://schemas.microsoft.com/office/drawing/2014/main" id="{66E822E0-1305-3F40-A5F4-CCC85915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86" y="114711"/>
            <a:ext cx="8608541" cy="662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Text Box 3">
            <a:extLst>
              <a:ext uri="{FF2B5EF4-FFF2-40B4-BE49-F238E27FC236}">
                <a16:creationId xmlns:a16="http://schemas.microsoft.com/office/drawing/2014/main" id="{491C539F-BB58-A042-929C-FE0C77F3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61" y="1550773"/>
            <a:ext cx="21627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GRAVURE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D’ABRAHAM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BOSSE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HPIM0824">
            <a:extLst>
              <a:ext uri="{FF2B5EF4-FFF2-40B4-BE49-F238E27FC236}">
                <a16:creationId xmlns:a16="http://schemas.microsoft.com/office/drawing/2014/main" id="{D13E6206-B244-5C40-9164-5468CDE5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1"/>
            <a:ext cx="85344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 Box 2">
            <a:extLst>
              <a:ext uri="{FF2B5EF4-FFF2-40B4-BE49-F238E27FC236}">
                <a16:creationId xmlns:a16="http://schemas.microsoft.com/office/drawing/2014/main" id="{EBF78937-7211-3E43-B239-40DC8DC3A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6" y="1533525"/>
            <a:ext cx="5793637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400">
                <a:latin typeface="Times New Roman" panose="02020603050405020304" pitchFamily="18" charset="0"/>
              </a:rPr>
              <a:t>LE MEDECIN DES PAUVRES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3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400">
                <a:latin typeface="Times New Roman" panose="02020603050405020304" pitchFamily="18" charset="0"/>
              </a:rPr>
              <a:t>		DE DUBÉ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2">
            <a:extLst>
              <a:ext uri="{FF2B5EF4-FFF2-40B4-BE49-F238E27FC236}">
                <a16:creationId xmlns:a16="http://schemas.microsoft.com/office/drawing/2014/main" id="{197F0CD6-404B-2849-B868-D85D17182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25" y="735955"/>
            <a:ext cx="11325216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PAUL DUBÉ (</a:t>
            </a:r>
            <a:r>
              <a:rPr lang="fr-FR" altLang="fr-FR" i="1" dirty="0">
                <a:latin typeface="Times New Roman" panose="02020603050405020304" pitchFamily="18" charset="0"/>
              </a:rPr>
              <a:t>ca</a:t>
            </a:r>
            <a:r>
              <a:rPr lang="fr-FR" altLang="fr-FR" dirty="0">
                <a:latin typeface="Times New Roman" panose="02020603050405020304" pitchFamily="18" charset="0"/>
              </a:rPr>
              <a:t> 1612-1698) ÉTAIT DOCTEUR EN MÉDECINE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LA FACULTÉ DE MONTPELLIER.</a:t>
            </a: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SON </a:t>
            </a:r>
            <a:r>
              <a:rPr lang="fr-FR" altLang="fr-FR" i="1" dirty="0">
                <a:latin typeface="Times New Roman" panose="02020603050405020304" pitchFamily="18" charset="0"/>
              </a:rPr>
              <a:t>MÉDECIN DES PAUVRES QUI ENSEIGNE LE MOYEN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DE GUÉRIR LES MALADIES PAR DES REMEDES FACILES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À TROUVER DANS LE PA</a:t>
            </a:r>
            <a:r>
              <a:rPr lang="fr-FR" altLang="ja-JP" i="1" dirty="0">
                <a:latin typeface="Times New Roman" panose="02020603050405020304" pitchFamily="18" charset="0"/>
              </a:rPr>
              <a:t>ÏS, &amp; PRÉPARER À PEU DE FRAIS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i="1" dirty="0">
                <a:latin typeface="Times New Roman" panose="02020603050405020304" pitchFamily="18" charset="0"/>
              </a:rPr>
              <a:t>PAR TOUTES SORTES DE PERSONNES</a:t>
            </a:r>
            <a:r>
              <a:rPr lang="fr-FR" altLang="ja-JP" dirty="0">
                <a:latin typeface="Times New Roman" panose="02020603050405020304" pitchFamily="18" charset="0"/>
              </a:rPr>
              <a:t> FUT ÉGALEMENT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UN SUCCÈS DE LIBRAIRIE.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2">
            <a:extLst>
              <a:ext uri="{FF2B5EF4-FFF2-40B4-BE49-F238E27FC236}">
                <a16:creationId xmlns:a16="http://schemas.microsoft.com/office/drawing/2014/main" id="{CA1EF8EB-8A72-8C4E-96BE-18384FAF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583" y="469557"/>
            <a:ext cx="9535297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PROFONDÉMENT CHRÉTIEN, SA FOI DIRIGE SES CONCEPTIONS DE LA MÉDECINE.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POUR LUI, LA MÉDECINE DES CORPS N’EST RIEN SANS LA MÉDECINE DES </a:t>
            </a:r>
            <a:r>
              <a:rPr lang="fr-FR" altLang="ja-JP" dirty="0">
                <a:latin typeface="Times New Roman" panose="02020603050405020304" pitchFamily="18" charset="0"/>
              </a:rPr>
              <a:t>ÂMES.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SURNOMMÉ LE PÈRE DES PAUVRES,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ILN’A QUE DES MOTIVATIONS CHARITABLES.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IL N’ÉPROUVE AUCUNE ANIMOSITÉ À L’ÉGARD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DES APOTHICAIRES.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68F1AF56-3E4F-B64E-BBE1-F3B9E1BE6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776" y="529282"/>
            <a:ext cx="890615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ja-JP" i="1" dirty="0">
                <a:latin typeface="Times New Roman" panose="02020603050405020304" pitchFamily="18" charset="0"/>
              </a:rPr>
              <a:t>LE MEDECIN DES PAUVRES</a:t>
            </a:r>
            <a:r>
              <a:rPr lang="fr-FR" altLang="ja-JP" dirty="0">
                <a:latin typeface="Times New Roman" panose="02020603050405020304" pitchFamily="18" charset="0"/>
              </a:rPr>
              <a:t> CONNUT DE TRÈS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NOMBREUSES ÉDITIONS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1669, 1671, 1674, 1672, 1678,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1680, 1681, 1686, 1693, 1694,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1699, 1700, 1709, 1713, 1728.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LES PREMIÈRES PARURENT ANONYMEMENT.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DUBE MED PAUV">
            <a:extLst>
              <a:ext uri="{FF2B5EF4-FFF2-40B4-BE49-F238E27FC236}">
                <a16:creationId xmlns:a16="http://schemas.microsoft.com/office/drawing/2014/main" id="{1EA25145-1F3B-AF4A-ACDD-8D10486F5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28600"/>
            <a:ext cx="36861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>
            <a:extLst>
              <a:ext uri="{FF2B5EF4-FFF2-40B4-BE49-F238E27FC236}">
                <a16:creationId xmlns:a16="http://schemas.microsoft.com/office/drawing/2014/main" id="{CAB14E0F-B7AD-A64D-B018-1F1E49283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3403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>
            <a:extLst>
              <a:ext uri="{FF2B5EF4-FFF2-40B4-BE49-F238E27FC236}">
                <a16:creationId xmlns:a16="http://schemas.microsoft.com/office/drawing/2014/main" id="{C25C5D1D-64D0-3744-8BED-79AE8B19F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066801"/>
            <a:ext cx="340029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LES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APOTHICAIRES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SONT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REGROUPÉS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 EN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COMMUNAUTÉS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DANS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LES VILLES</a:t>
            </a:r>
          </a:p>
        </p:txBody>
      </p:sp>
      <p:pic>
        <p:nvPicPr>
          <p:cNvPr id="24578" name="Picture 8" descr="RENOU officine 1608">
            <a:extLst>
              <a:ext uri="{FF2B5EF4-FFF2-40B4-BE49-F238E27FC236}">
                <a16:creationId xmlns:a16="http://schemas.microsoft.com/office/drawing/2014/main" id="{ABE8C486-D1A3-EB40-94F7-1B55BCFCF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18" y="58479"/>
            <a:ext cx="5813082" cy="674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3" descr="HPIM0730">
            <a:extLst>
              <a:ext uri="{FF2B5EF4-FFF2-40B4-BE49-F238E27FC236}">
                <a16:creationId xmlns:a16="http://schemas.microsoft.com/office/drawing/2014/main" id="{87777D76-CC41-A94F-B07D-A314F7D16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7086600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2">
            <a:extLst>
              <a:ext uri="{FF2B5EF4-FFF2-40B4-BE49-F238E27FC236}">
                <a16:creationId xmlns:a16="http://schemas.microsoft.com/office/drawing/2014/main" id="{B64D176D-FCA4-374E-A7BC-DCA91D986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061" y="1018823"/>
            <a:ext cx="1061572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PARMI LES REMÈDES PROPOSÉS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PAR DUBÉ FIGURE LE FAMEUX SIROP DE DUBÉ;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OU SYROP ÉMÉTIQUE FÉBRIFUGE,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À BASE DE VERRE D’ANTIMOINE,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RACINES DE SOUCHET ET DE CANNELLE.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CE SIROP « PURGE DOUCEMENT &amp; SANS VIOLENCE. »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IL EST AUSSI UTILISÉ CONTRE 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VERS INTESTINAUX ET LE VER SOLITAIRE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2">
            <a:extLst>
              <a:ext uri="{FF2B5EF4-FFF2-40B4-BE49-F238E27FC236}">
                <a16:creationId xmlns:a16="http://schemas.microsoft.com/office/drawing/2014/main" id="{32D3DF00-58E4-D343-8D30-7DBEAE554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1"/>
            <a:ext cx="8148384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Son interprétation de l’action du quinquina est intéressante: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« le Quinquina…de par sa nature chaud &amp;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sec au second degré, combat par sa qualité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incisive, diaphorétique &amp; balsamique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comme un parfait Alkali, l’acide,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qui par la coagulation qu’il excite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dans le Chyle aussi bien que dans le Sang,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cause la fièvre quarte, en interceptant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le commerce de la chaleur naturelle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&amp; des épais,</a:t>
            </a:r>
            <a:r>
              <a:rPr lang="fr-FR" altLang="fr-FR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2">
            <a:extLst>
              <a:ext uri="{FF2B5EF4-FFF2-40B4-BE49-F238E27FC236}">
                <a16:creationId xmlns:a16="http://schemas.microsoft.com/office/drawing/2014/main" id="{EFF8CD5A-833E-3042-9EC3-7D9815466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57201"/>
            <a:ext cx="8045792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lorsque la circulation est empeschée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fait une espece d’éclypse, en arr</a:t>
            </a:r>
            <a:r>
              <a:rPr lang="fr-FR" altLang="ja-JP" sz="3600">
                <a:latin typeface="Times New Roman" panose="02020603050405020304" pitchFamily="18" charset="0"/>
              </a:rPr>
              <a:t>êtant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3600">
                <a:latin typeface="Times New Roman" panose="02020603050405020304" pitchFamily="18" charset="0"/>
              </a:rPr>
              <a:t>leur influence, &amp; par ce moyen donner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3600">
                <a:latin typeface="Times New Roman" panose="02020603050405020304" pitchFamily="18" charset="0"/>
              </a:rPr>
              <a:t>lieu à l’horreur qui est une espece 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3600">
                <a:latin typeface="Times New Roman" panose="02020603050405020304" pitchFamily="18" charset="0"/>
              </a:rPr>
              <a:t>frisson qui precede l’accès, à l’oppression,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3600">
                <a:latin typeface="Times New Roman" panose="02020603050405020304" pitchFamily="18" charset="0"/>
              </a:rPr>
              <a:t>à la difficulté de respirer, &amp; aux autres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3600">
                <a:latin typeface="Times New Roman" panose="02020603050405020304" pitchFamily="18" charset="0"/>
              </a:rPr>
              <a:t>accidens inséparables de cette fièvre,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3600">
                <a:latin typeface="Times New Roman" panose="02020603050405020304" pitchFamily="18" charset="0"/>
              </a:rPr>
              <a:t>jusqu’à ce que cette matiere mitigée 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3600">
                <a:latin typeface="Times New Roman" panose="02020603050405020304" pitchFamily="18" charset="0"/>
              </a:rPr>
              <a:t>résolve en sueur, qui donne la fin 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sz="3600">
                <a:latin typeface="Times New Roman" panose="02020603050405020304" pitchFamily="18" charset="0"/>
              </a:rPr>
              <a:t>l’accès… »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>
            <a:extLst>
              <a:ext uri="{FF2B5EF4-FFF2-40B4-BE49-F238E27FC236}">
                <a16:creationId xmlns:a16="http://schemas.microsoft.com/office/drawing/2014/main" id="{8EB67E48-8782-C040-AFDD-3FA9A12DB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476" y="197708"/>
            <a:ext cx="5857102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IL NE FAUT PAS CONFONDRE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CET OUVRAGE CHARITABLE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AUTHENTIQUE,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AVEC UN PETIT TEXTE PARU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SOUS LE MÊME TITRE,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CHEZ BAUDOT, À TROYES,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DANS LA BIBLIOTHÈQUE BLEUE,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QUI EST UN RECUEIL DE PRIÈRES ET N’A AUCUN RAPPORT AVEC DUBÉ</a:t>
            </a:r>
            <a:r>
              <a:rPr lang="fr-FR" altLang="fr-FR" sz="24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41314" name="Image 2" descr="BIBLIOTHÈQUE BLEUE BAUDOT.jpg">
            <a:extLst>
              <a:ext uri="{FF2B5EF4-FFF2-40B4-BE49-F238E27FC236}">
                <a16:creationId xmlns:a16="http://schemas.microsoft.com/office/drawing/2014/main" id="{C543F4A7-5EC7-1A4C-BE33-23AB09535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53" y="197708"/>
            <a:ext cx="3869214" cy="641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2">
            <a:extLst>
              <a:ext uri="{FF2B5EF4-FFF2-40B4-BE49-F238E27FC236}">
                <a16:creationId xmlns:a16="http://schemas.microsoft.com/office/drawing/2014/main" id="{8D5EA626-AE23-754F-9489-2ECAE15EF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209800"/>
            <a:ext cx="5975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« OUVRAGES DE DAMES »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42338" name="Text Box 3">
            <a:extLst>
              <a:ext uri="{FF2B5EF4-FFF2-40B4-BE49-F238E27FC236}">
                <a16:creationId xmlns:a16="http://schemas.microsoft.com/office/drawing/2014/main" id="{A53B83E4-2B4A-504C-B3AF-B8C3BCCA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038601"/>
            <a:ext cx="41565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REMÈDES DE BONNE FAME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2">
            <a:extLst>
              <a:ext uri="{FF2B5EF4-FFF2-40B4-BE49-F238E27FC236}">
                <a16:creationId xmlns:a16="http://schemas.microsoft.com/office/drawing/2014/main" id="{796AE7BF-D0E7-E247-9F49-6CC4C0876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600200"/>
            <a:ext cx="45148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       </a:t>
            </a:r>
            <a:r>
              <a:rPr lang="fr-FR" altLang="fr-FR" sz="3600">
                <a:latin typeface="Times New Roman" panose="02020603050405020304" pitchFamily="18" charset="0"/>
              </a:rPr>
              <a:t>LES REMEDES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            DE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MADAME FOUQUET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2">
            <a:extLst>
              <a:ext uri="{FF2B5EF4-FFF2-40B4-BE49-F238E27FC236}">
                <a16:creationId xmlns:a16="http://schemas.microsoft.com/office/drawing/2014/main" id="{10E947D1-E8BE-FC4A-B2C0-A8B6AD633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38" y="181957"/>
            <a:ext cx="11366253" cy="64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MARIE DE MAUPEOU (1590 - 1681) AVAIT ÉPOUSÉ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FRANÇOIS FOUQUET.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LEUR FILS NICOLAS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DEVINT LE CÉLÈBRE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SURINTENDANT DES FINANCES.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MADAME FOUQUET ÉTAIT TRÈS PIEUSE ET CHARITABLE,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ELLE SE DÉVOUA AU SERVICE DES PAUVRES.</a:t>
            </a:r>
          </a:p>
        </p:txBody>
      </p:sp>
      <p:pic>
        <p:nvPicPr>
          <p:cNvPr id="146434" name="Picture 3" descr="Fouquet_par_lacretelle">
            <a:extLst>
              <a:ext uri="{FF2B5EF4-FFF2-40B4-BE49-F238E27FC236}">
                <a16:creationId xmlns:a16="http://schemas.microsoft.com/office/drawing/2014/main" id="{AE36CC98-099B-9D48-8A32-0720465C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044" y="1149178"/>
            <a:ext cx="28797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Line 4">
            <a:extLst>
              <a:ext uri="{FF2B5EF4-FFF2-40B4-BE49-F238E27FC236}">
                <a16:creationId xmlns:a16="http://schemas.microsoft.com/office/drawing/2014/main" id="{B85CF18F-8B59-A548-B6F0-2998753AF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7565" y="2312772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>
            <a:extLst>
              <a:ext uri="{FF2B5EF4-FFF2-40B4-BE49-F238E27FC236}">
                <a16:creationId xmlns:a16="http://schemas.microsoft.com/office/drawing/2014/main" id="{05E998BC-2792-E344-B256-57F9E8B21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37" y="428178"/>
            <a:ext cx="9979399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UN AUTRE DE SES FILS,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LOUIS FOUQUET,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L’ ÉV</a:t>
            </a:r>
            <a:r>
              <a:rPr lang="fr-FR" altLang="ja-JP" dirty="0">
                <a:latin typeface="Times New Roman" panose="02020603050405020304" pitchFamily="18" charset="0"/>
              </a:rPr>
              <a:t>ÊQUE D’AGDE,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FIT PUBLIER,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À VILLEFRANCHE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DE ROUERGUE, EN 1675,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PAR UN MÉDECIN DE MONTPELLIER,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NOMMÉ DE LESCURE,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LES RECETTES DE MÉDICAMENTS QU’ELLE AVAIT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RÉUNIES, AFIN DE  SOIGNER LES NÉCESSITEUX.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  <p:pic>
        <p:nvPicPr>
          <p:cNvPr id="148482" name="Image 2" descr="FOUQUET Louis , évêque d'Agde - copie.jpeg">
            <a:extLst>
              <a:ext uri="{FF2B5EF4-FFF2-40B4-BE49-F238E27FC236}">
                <a16:creationId xmlns:a16="http://schemas.microsoft.com/office/drawing/2014/main" id="{D1DC3817-5E5C-F142-A839-A71E107C1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04" y="290383"/>
            <a:ext cx="367823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2">
            <a:extLst>
              <a:ext uri="{FF2B5EF4-FFF2-40B4-BE49-F238E27FC236}">
                <a16:creationId xmlns:a16="http://schemas.microsoft.com/office/drawing/2014/main" id="{47719BE4-708A-4D43-A133-F1FE14170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238" y="446902"/>
            <a:ext cx="872456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CET OUVRAGE FUT VRAISEMBLABLEMENT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UN DES MEILLEURS SUCCÈS D’ÉDITION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DU XVII</a:t>
            </a:r>
            <a:r>
              <a:rPr lang="fr-FR" altLang="fr-FR" baseline="30000" dirty="0">
                <a:latin typeface="Times New Roman" panose="02020603050405020304" pitchFamily="18" charset="0"/>
              </a:rPr>
              <a:t>E </a:t>
            </a:r>
            <a:r>
              <a:rPr lang="fr-FR" altLang="fr-FR" dirty="0">
                <a:latin typeface="Times New Roman" panose="02020603050405020304" pitchFamily="18" charset="0"/>
              </a:rPr>
              <a:t>ET DU XVIII</a:t>
            </a:r>
            <a:r>
              <a:rPr lang="fr-FR" altLang="fr-FR" baseline="30000" dirty="0">
                <a:latin typeface="Times New Roman" panose="02020603050405020304" pitchFamily="18" charset="0"/>
              </a:rPr>
              <a:t>E </a:t>
            </a:r>
            <a:r>
              <a:rPr lang="fr-FR" altLang="fr-FR" dirty="0">
                <a:latin typeface="Times New Roman" panose="02020603050405020304" pitchFamily="18" charset="0"/>
              </a:rPr>
              <a:t>SIÈCLES.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NOMBREUX ÉDITEURS PUBLIÈRENT,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SOUS DES TITRES DIFFÉRENTS,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CES PRÉCIEUX REMÈDES DE 1675 à 1765.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>
            <a:extLst>
              <a:ext uri="{FF2B5EF4-FFF2-40B4-BE49-F238E27FC236}">
                <a16:creationId xmlns:a16="http://schemas.microsoft.com/office/drawing/2014/main" id="{018EFDF0-5213-2147-A802-D42227121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796" y="582067"/>
            <a:ext cx="6561604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SEULS DES CHIRURGIENS RURAUX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SONT INSTALLÉS DANS LES BOURGS.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IL S’AGIT SURTOUT DE CHIRURGIENS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EXTERNES DONT LE NIVEAU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N’A RIEN À VOIR AVEC CELUI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DES CHIRURGIENS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DE SAINT C</a:t>
            </a:r>
            <a:r>
              <a:rPr lang="fr-FR" altLang="ja-JP" sz="2800" dirty="0">
                <a:latin typeface="Times New Roman" panose="02020603050405020304" pitchFamily="18" charset="0"/>
              </a:rPr>
              <a:t>ÔME</a:t>
            </a:r>
            <a:endParaRPr lang="fr-FR" altLang="fr-FR" sz="2400" dirty="0">
              <a:latin typeface="Times New Roman" panose="02020603050405020304" pitchFamily="18" charset="0"/>
            </a:endParaRPr>
          </a:p>
        </p:txBody>
      </p:sp>
      <p:pic>
        <p:nvPicPr>
          <p:cNvPr id="26626" name="Image 3" descr="6_medium.jpg">
            <a:extLst>
              <a:ext uri="{FF2B5EF4-FFF2-40B4-BE49-F238E27FC236}">
                <a16:creationId xmlns:a16="http://schemas.microsoft.com/office/drawing/2014/main" id="{E54EF384-8389-474A-883A-9DD99A05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72" y="1029671"/>
            <a:ext cx="3571103" cy="515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2">
            <a:extLst>
              <a:ext uri="{FF2B5EF4-FFF2-40B4-BE49-F238E27FC236}">
                <a16:creationId xmlns:a16="http://schemas.microsoft.com/office/drawing/2014/main" id="{F586E363-9B8A-F147-9F1A-7859DF598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798" y="2419865"/>
            <a:ext cx="53142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1676, 1678, 1679, 1681, 1682,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1683, 1684, 1685, 1686, 1687,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1688, 1689, 1690, 1694, 1695,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1696, 1699, 1701, 1704,1706,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1712, 1714, 1726, 1739, 1740,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1757, 1765.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</p:txBody>
      </p:sp>
      <p:sp>
        <p:nvSpPr>
          <p:cNvPr id="152578" name="Text Box 3">
            <a:extLst>
              <a:ext uri="{FF2B5EF4-FFF2-40B4-BE49-F238E27FC236}">
                <a16:creationId xmlns:a16="http://schemas.microsoft.com/office/drawing/2014/main" id="{ACED0BE6-15F3-674C-ADEA-484BF9E92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103" y="481914"/>
            <a:ext cx="55276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LE CATALOGUE COLLECTIF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FRANCE RECENSE 27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DATES D’ÉDITION:</a:t>
            </a:r>
          </a:p>
        </p:txBody>
      </p:sp>
      <p:sp>
        <p:nvSpPr>
          <p:cNvPr id="152579" name="Text Box 4">
            <a:extLst>
              <a:ext uri="{FF2B5EF4-FFF2-40B4-BE49-F238E27FC236}">
                <a16:creationId xmlns:a16="http://schemas.microsoft.com/office/drawing/2014/main" id="{07F8A8C0-F779-8748-8623-EE89E73E6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658" y="5619701"/>
            <a:ext cx="97086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ET PLUS DE CINQUANTE ÉDITIONS DIFFÉRENTES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2">
            <a:extLst>
              <a:ext uri="{FF2B5EF4-FFF2-40B4-BE49-F238E27FC236}">
                <a16:creationId xmlns:a16="http://schemas.microsoft.com/office/drawing/2014/main" id="{D0CC7232-643B-B541-915F-FC6A8E26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990601"/>
            <a:ext cx="788828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4000" i="1">
                <a:latin typeface="Times New Roman" panose="02020603050405020304" pitchFamily="18" charset="0"/>
              </a:rPr>
              <a:t>Recueil de receptes choisies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4000" i="1">
                <a:latin typeface="Times New Roman" panose="02020603050405020304" pitchFamily="18" charset="0"/>
              </a:rPr>
              <a:t>experimentées &amp; approuvées ;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4000" i="1">
                <a:latin typeface="Times New Roman" panose="02020603050405020304" pitchFamily="18" charset="0"/>
              </a:rPr>
              <a:t>Contre quantité de maux fort cõmuns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4000" i="1">
                <a:latin typeface="Times New Roman" panose="02020603050405020304" pitchFamily="18" charset="0"/>
              </a:rPr>
              <a:t>tant internes qu’externes inveterés,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4000" i="1">
                <a:latin typeface="Times New Roman" panose="02020603050405020304" pitchFamily="18" charset="0"/>
              </a:rPr>
              <a:t>&amp; difficiles à guerir.</a:t>
            </a:r>
            <a:endParaRPr lang="fr-FR" altLang="fr-FR" sz="3000">
              <a:latin typeface="Times New Roman" panose="02020603050405020304" pitchFamily="18" charset="0"/>
            </a:endParaRPr>
          </a:p>
        </p:txBody>
      </p:sp>
      <p:sp>
        <p:nvSpPr>
          <p:cNvPr id="154626" name="Text Box 3">
            <a:extLst>
              <a:ext uri="{FF2B5EF4-FFF2-40B4-BE49-F238E27FC236}">
                <a16:creationId xmlns:a16="http://schemas.microsoft.com/office/drawing/2014/main" id="{7A53FA21-A4C3-4A40-8A3E-1E57C4C69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4953001"/>
            <a:ext cx="69580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GRANDSAIGNE, VILLEFRANCHE, 1675</a:t>
            </a:r>
          </a:p>
        </p:txBody>
      </p:sp>
      <p:sp>
        <p:nvSpPr>
          <p:cNvPr id="154627" name="Rectangle 4">
            <a:extLst>
              <a:ext uri="{FF2B5EF4-FFF2-40B4-BE49-F238E27FC236}">
                <a16:creationId xmlns:a16="http://schemas.microsoft.com/office/drawing/2014/main" id="{70AC5EE9-75D8-094B-BFF2-00EFE1E66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600" y="6105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2">
            <a:extLst>
              <a:ext uri="{FF2B5EF4-FFF2-40B4-BE49-F238E27FC236}">
                <a16:creationId xmlns:a16="http://schemas.microsoft.com/office/drawing/2014/main" id="{8A59D873-D70D-0142-8D0C-3167DB490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066801"/>
            <a:ext cx="8523288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RECUEIL DE RECEPTES OÙ EST EXPLIQUÉE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LA MANIERE DE GUÉRIR A PEU DE FRAIS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TOUTES SORTES DE MAUX TANT INTERNES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QU’EXTERNES INVÉTÉRÉS ET QUI ONT PASSÉ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JUSQU’À PRESENT POUR INCURABLES.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DIVISÉ EN DEUX PARTIES, LE TOUT A ÉTÉ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EXPÉRIMENTÉ PAR LES CHARITABLES SOINS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DE MADAME FOUQUET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0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   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000">
                <a:latin typeface="Times New Roman" panose="02020603050405020304" pitchFamily="18" charset="0"/>
              </a:rPr>
              <a:t>			JEAN CERTE, LYON, 1676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2">
            <a:extLst>
              <a:ext uri="{FF2B5EF4-FFF2-40B4-BE49-F238E27FC236}">
                <a16:creationId xmlns:a16="http://schemas.microsoft.com/office/drawing/2014/main" id="{77356A3E-6E6C-B54D-8612-0BF755EAF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133600"/>
            <a:ext cx="65087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LES REMEDES CHARITABLES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  DE MADAME FOUQUET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58722" name="Text Box 3">
            <a:extLst>
              <a:ext uri="{FF2B5EF4-FFF2-40B4-BE49-F238E27FC236}">
                <a16:creationId xmlns:a16="http://schemas.microsoft.com/office/drawing/2014/main" id="{168F4E31-B026-7E41-B446-F23146E98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4876800"/>
            <a:ext cx="205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13 ÉDITIONS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3" descr="8a4a_1_sbl">
            <a:extLst>
              <a:ext uri="{FF2B5EF4-FFF2-40B4-BE49-F238E27FC236}">
                <a16:creationId xmlns:a16="http://schemas.microsoft.com/office/drawing/2014/main" id="{B8D4A10C-0330-C64C-842A-2430FCB88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6" y="152400"/>
            <a:ext cx="37369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 Box 4">
            <a:extLst>
              <a:ext uri="{FF2B5EF4-FFF2-40B4-BE49-F238E27FC236}">
                <a16:creationId xmlns:a16="http://schemas.microsoft.com/office/drawing/2014/main" id="{3EEE0960-D3C4-9847-AFF1-5A1E04034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3325" y="4319589"/>
            <a:ext cx="10098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LYON</a:t>
            </a:r>
            <a:br>
              <a:rPr lang="fr-FR" altLang="fr-FR" sz="2400">
                <a:latin typeface="Times New Roman" panose="02020603050405020304" pitchFamily="18" charset="0"/>
              </a:rPr>
            </a:br>
            <a:r>
              <a:rPr lang="fr-FR" altLang="fr-FR" sz="2400">
                <a:latin typeface="Times New Roman" panose="02020603050405020304" pitchFamily="18" charset="0"/>
              </a:rPr>
              <a:t>1681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3">
            <a:extLst>
              <a:ext uri="{FF2B5EF4-FFF2-40B4-BE49-F238E27FC236}">
                <a16:creationId xmlns:a16="http://schemas.microsoft.com/office/drawing/2014/main" id="{AD9FB2B0-6EC6-6A4C-945B-A19D81E97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3938589"/>
            <a:ext cx="10098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LYON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1739</a:t>
            </a:r>
          </a:p>
        </p:txBody>
      </p:sp>
      <p:pic>
        <p:nvPicPr>
          <p:cNvPr id="162818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BF4CAAC-8D7B-944D-925E-306495D90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-3175"/>
            <a:ext cx="3824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>
            <a:extLst>
              <a:ext uri="{FF2B5EF4-FFF2-40B4-BE49-F238E27FC236}">
                <a16:creationId xmlns:a16="http://schemas.microsoft.com/office/drawing/2014/main" id="{D2CF8FC8-B39D-F542-8CCB-2BABA8273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33400"/>
            <a:ext cx="52514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RECUEIL 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REMEDES FACILES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ET DOMESTIQUES…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RECUEILLIS PAR 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ORDRES CHARITABLES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DE L’ILLUSTRE &amp;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PIEUSE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MADAME FOUQUET</a:t>
            </a:r>
          </a:p>
        </p:txBody>
      </p:sp>
      <p:sp>
        <p:nvSpPr>
          <p:cNvPr id="164866" name="Text Box 3">
            <a:extLst>
              <a:ext uri="{FF2B5EF4-FFF2-40B4-BE49-F238E27FC236}">
                <a16:creationId xmlns:a16="http://schemas.microsoft.com/office/drawing/2014/main" id="{087759C8-B418-3440-85C1-5AD8D8AE9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5867400"/>
            <a:ext cx="205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34 ÉDITIONS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3">
            <a:extLst>
              <a:ext uri="{FF2B5EF4-FFF2-40B4-BE49-F238E27FC236}">
                <a16:creationId xmlns:a16="http://schemas.microsoft.com/office/drawing/2014/main" id="{34F93829-2579-8C43-A49D-0F6D5F360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3557589"/>
            <a:ext cx="1075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DIJON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1701</a:t>
            </a:r>
          </a:p>
        </p:txBody>
      </p:sp>
      <p:pic>
        <p:nvPicPr>
          <p:cNvPr id="166914" name="Picture 4" descr="HPIM0850">
            <a:extLst>
              <a:ext uri="{FF2B5EF4-FFF2-40B4-BE49-F238E27FC236}">
                <a16:creationId xmlns:a16="http://schemas.microsoft.com/office/drawing/2014/main" id="{6A325126-3B01-644B-ABE8-0299069C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82550"/>
            <a:ext cx="3636963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MME FOUQUET 1739">
            <a:extLst>
              <a:ext uri="{FF2B5EF4-FFF2-40B4-BE49-F238E27FC236}">
                <a16:creationId xmlns:a16="http://schemas.microsoft.com/office/drawing/2014/main" id="{EA70A416-62FD-AE4E-9539-A4912B08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52400"/>
            <a:ext cx="37623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Text Box 5">
            <a:extLst>
              <a:ext uri="{FF2B5EF4-FFF2-40B4-BE49-F238E27FC236}">
                <a16:creationId xmlns:a16="http://schemas.microsoft.com/office/drawing/2014/main" id="{6F037747-59BC-D740-95DB-9782BE9CB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5" y="3786189"/>
            <a:ext cx="10300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PARIS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1739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2">
            <a:extLst>
              <a:ext uri="{FF2B5EF4-FFF2-40B4-BE49-F238E27FC236}">
                <a16:creationId xmlns:a16="http://schemas.microsoft.com/office/drawing/2014/main" id="{AF0724F4-3452-4D4A-8C22-780F909D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187" y="210065"/>
            <a:ext cx="8823249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NOMBREUSES TRADUCTIONS: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ITALIEN: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VENISE, 1686, 1689, 1691, 1702, 1717, 1750.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BOLOGNE, 1739.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MILAN, 1688, 1750.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ESPAGNOL: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VALLADOLID, 1748, 1750, 1771.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PORTUGAIS: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LISBONNE, 1712, 1749.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ALLEMAND: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DRESDE, 1708.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>
            <a:extLst>
              <a:ext uri="{FF2B5EF4-FFF2-40B4-BE49-F238E27FC236}">
                <a16:creationId xmlns:a16="http://schemas.microsoft.com/office/drawing/2014/main" id="{9162B2E4-1E08-6C4F-A90F-42DD8E32F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469" y="651641"/>
            <a:ext cx="918289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LE RECOURS AUX PERSONNELS DE SANTÉ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EST CO</a:t>
            </a:r>
            <a:r>
              <a:rPr lang="fr-FR" altLang="ja-JP" dirty="0">
                <a:latin typeface="Times New Roman" panose="02020603050405020304" pitchFamily="18" charset="0"/>
              </a:rPr>
              <a:t>ÛTEUX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POUR LES PAUVRES DES VILLES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ET DIFFICILE, POUR CAUSE D’ </a:t>
            </a:r>
            <a:r>
              <a:rPr lang="fr-FR" altLang="fr-FR" dirty="0">
                <a:latin typeface="Times New Roman" panose="02020603050405020304" pitchFamily="18" charset="0"/>
              </a:rPr>
              <a:t>É</a:t>
            </a:r>
            <a:r>
              <a:rPr lang="fr-FR" altLang="ja-JP" dirty="0">
                <a:latin typeface="Times New Roman" panose="02020603050405020304" pitchFamily="18" charset="0"/>
              </a:rPr>
              <a:t>LOIGNEMENT,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 dirty="0">
                <a:latin typeface="Times New Roman" panose="02020603050405020304" pitchFamily="18" charset="0"/>
              </a:rPr>
              <a:t>POUR LES PAUVRES DES CAMPAGNES.</a:t>
            </a:r>
            <a:endParaRPr lang="fr-FR" altLang="fr-FR" dirty="0">
              <a:latin typeface="Times New Roman" panose="02020603050405020304" pitchFamily="18" charset="0"/>
            </a:endParaRP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25875F81-42AD-6843-ACD1-C83C01316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050" y="29987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HPIM0843">
            <a:extLst>
              <a:ext uri="{FF2B5EF4-FFF2-40B4-BE49-F238E27FC236}">
                <a16:creationId xmlns:a16="http://schemas.microsoft.com/office/drawing/2014/main" id="{BD6C2EBB-506F-C844-AA7F-88CC161E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1"/>
            <a:ext cx="3443288" cy="648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Text Box 3">
            <a:extLst>
              <a:ext uri="{FF2B5EF4-FFF2-40B4-BE49-F238E27FC236}">
                <a16:creationId xmlns:a16="http://schemas.microsoft.com/office/drawing/2014/main" id="{6882DFE3-1B17-F248-851F-001B0B18F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2209800"/>
            <a:ext cx="256352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Édition italienne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      VENISE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8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 dirty="0">
                <a:latin typeface="Times New Roman" panose="02020603050405020304" pitchFamily="18" charset="0"/>
              </a:rPr>
              <a:t>          1750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 Box 2">
            <a:extLst>
              <a:ext uri="{FF2B5EF4-FFF2-40B4-BE49-F238E27FC236}">
                <a16:creationId xmlns:a16="http://schemas.microsoft.com/office/drawing/2014/main" id="{AF84E5B1-70C2-1E48-B6BB-6BC4DF7F6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57201"/>
            <a:ext cx="675377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LES RECETTES DE MADAME FOUQUET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SONT ASSEZ PROCHES DE CELLES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DES FORMULES DES PHARMACOPÉES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OFFICIELLES.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800">
                <a:latin typeface="Times New Roman" panose="02020603050405020304" pitchFamily="18" charset="0"/>
              </a:rPr>
              <a:t>ELLES SONT SIMPLIFIÉES.</a:t>
            </a:r>
          </a:p>
        </p:txBody>
      </p:sp>
      <p:pic>
        <p:nvPicPr>
          <p:cNvPr id="175106" name="Picture 3" descr="LEMERY PHARM1697">
            <a:extLst>
              <a:ext uri="{FF2B5EF4-FFF2-40B4-BE49-F238E27FC236}">
                <a16:creationId xmlns:a16="http://schemas.microsoft.com/office/drawing/2014/main" id="{7B4E67B7-23F3-DE4C-BCDD-4CC05FEB1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971800"/>
            <a:ext cx="27828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4" descr="CHARAS 2 ED">
            <a:extLst>
              <a:ext uri="{FF2B5EF4-FFF2-40B4-BE49-F238E27FC236}">
                <a16:creationId xmlns:a16="http://schemas.microsoft.com/office/drawing/2014/main" id="{209076E2-8526-8341-8ABF-1B304676E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21605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2">
            <a:extLst>
              <a:ext uri="{FF2B5EF4-FFF2-40B4-BE49-F238E27FC236}">
                <a16:creationId xmlns:a16="http://schemas.microsoft.com/office/drawing/2014/main" id="{EF10877C-756F-6E4B-9190-CDADF547C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5" y="2447926"/>
            <a:ext cx="5518242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400">
                <a:latin typeface="Times New Roman" panose="02020603050405020304" pitchFamily="18" charset="0"/>
              </a:rPr>
              <a:t>LES SECRETS TOUCHANT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400">
                <a:latin typeface="Times New Roman" panose="02020603050405020304" pitchFamily="18" charset="0"/>
              </a:rPr>
              <a:t>           LA MEDECINE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2">
            <a:extLst>
              <a:ext uri="{FF2B5EF4-FFF2-40B4-BE49-F238E27FC236}">
                <a16:creationId xmlns:a16="http://schemas.microsoft.com/office/drawing/2014/main" id="{EE882FE6-AA25-334B-B84A-64891DB4D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628" y="541638"/>
            <a:ext cx="858792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LES </a:t>
            </a:r>
            <a:r>
              <a:rPr lang="fr-FR" altLang="fr-FR" i="1" dirty="0">
                <a:latin typeface="Times New Roman" panose="02020603050405020304" pitchFamily="18" charset="0"/>
              </a:rPr>
              <a:t>SECRETS TOUCHANT LA MÉDECINE</a:t>
            </a:r>
            <a:r>
              <a:rPr lang="fr-FR" altLang="fr-FR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FURENT PUBLIÉS ANONYMEMENT EN 1678.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CE N’EST QU’ULTÉRIEUREMENT (1692)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QU’APPARUT UN NOM D’AUTEUR 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« MADEMOISELLE D’AUVERGNE ».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CET OUVRAGE EST BEAUCOUP PLUS RARE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QUE LES PRÉCÉDENTS. IL EST AUSSI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PLUS « POPULAIRE » D’INSPIRATION</a:t>
            </a:r>
            <a:r>
              <a:rPr lang="fr-FR" altLang="fr-FR" sz="2400" dirty="0"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2" descr="secrets touchant">
            <a:extLst>
              <a:ext uri="{FF2B5EF4-FFF2-40B4-BE49-F238E27FC236}">
                <a16:creationId xmlns:a16="http://schemas.microsoft.com/office/drawing/2014/main" id="{A9735EEB-0182-DE40-92D0-D66D5E252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76" y="222423"/>
            <a:ext cx="6947794" cy="635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0" name="Text Box 3">
            <a:extLst>
              <a:ext uri="{FF2B5EF4-FFF2-40B4-BE49-F238E27FC236}">
                <a16:creationId xmlns:a16="http://schemas.microsoft.com/office/drawing/2014/main" id="{4F072BD6-D116-9F4A-8085-54969C4F7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26" y="2151727"/>
            <a:ext cx="12105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</a:rPr>
              <a:t> </a:t>
            </a:r>
            <a:r>
              <a:rPr lang="fr-FR" altLang="fr-FR" dirty="0">
                <a:latin typeface="Times New Roman" panose="02020603050405020304" pitchFamily="18" charset="0"/>
              </a:rPr>
              <a:t>1678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et non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1668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3">
            <a:extLst>
              <a:ext uri="{FF2B5EF4-FFF2-40B4-BE49-F238E27FC236}">
                <a16:creationId xmlns:a16="http://schemas.microsoft.com/office/drawing/2014/main" id="{7D5B8AAB-0B88-D74D-8BFA-8347433D0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990600"/>
            <a:ext cx="8214108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« Du suppoint, c’est un suif qui se vend chez les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conroyeurs. Faites le fondre dans une po</a:t>
            </a:r>
            <a:r>
              <a:rPr lang="fr-FR" altLang="ja-JP">
                <a:latin typeface="Times New Roman" panose="02020603050405020304" pitchFamily="18" charset="0"/>
                <a:ea typeface="ヒラギノ角ゴ Pro W3" panose="020B0300000000000000" pitchFamily="34" charset="-128"/>
              </a:rPr>
              <a:t>ë</a:t>
            </a:r>
            <a:r>
              <a:rPr lang="fr-FR" altLang="fr-FR">
                <a:latin typeface="Times New Roman" panose="02020603050405020304" pitchFamily="18" charset="0"/>
              </a:rPr>
              <a:t>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sur un feu qui ne soit pas trop violent ny trop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ardent, &amp; quand le suppoint sera plus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qu’</a:t>
            </a:r>
            <a:r>
              <a:rPr lang="fr-FR" altLang="fr-FR">
                <a:latin typeface="Lucida Grande" panose="020B0600040502020204" pitchFamily="34" charset="0"/>
              </a:rPr>
              <a:t>à</a:t>
            </a:r>
            <a:r>
              <a:rPr lang="fr-FR" altLang="fr-FR">
                <a:latin typeface="Times New Roman" panose="02020603050405020304" pitchFamily="18" charset="0"/>
              </a:rPr>
              <a:t> demi fondu, prenez-le &amp; le mettez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dedans des crottes ou fiante de cheval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les plus nouvelles, les plus fermes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&amp; les plus entieres que vous pourrez trouver 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&amp; ce </a:t>
            </a:r>
            <a:r>
              <a:rPr lang="fr-FR" altLang="fr-FR">
                <a:latin typeface="Lucida Grande" panose="020B0600040502020204" pitchFamily="34" charset="0"/>
              </a:rPr>
              <a:t>à</a:t>
            </a:r>
            <a:r>
              <a:rPr lang="fr-FR" altLang="fr-FR">
                <a:latin typeface="Times New Roman" panose="02020603050405020304" pitchFamily="18" charset="0"/>
              </a:rPr>
              <a:t> proportion de la quantit</a:t>
            </a:r>
            <a:r>
              <a:rPr lang="fr-FR" altLang="fr-FR">
                <a:latin typeface="Lucida Grande" panose="020B0600040502020204" pitchFamily="34" charset="0"/>
              </a:rPr>
              <a:t>é</a:t>
            </a:r>
            <a:r>
              <a:rPr lang="fr-FR" altLang="fr-FR">
                <a:latin typeface="Times New Roman" panose="02020603050405020304" pitchFamily="18" charset="0"/>
              </a:rPr>
              <a:t> de suppoint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que vous aurez.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 Faites cuire le tout ensemble… »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  <p:sp>
        <p:nvSpPr>
          <p:cNvPr id="183298" name="Text Box 4">
            <a:extLst>
              <a:ext uri="{FF2B5EF4-FFF2-40B4-BE49-F238E27FC236}">
                <a16:creationId xmlns:a16="http://schemas.microsoft.com/office/drawing/2014/main" id="{8C55E3C2-32F9-074E-88DD-A7DE9B6DA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5" y="357189"/>
            <a:ext cx="6700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ONGUENT A LA BR</a:t>
            </a:r>
            <a:r>
              <a:rPr lang="fr-FR" altLang="ja-JP" sz="2400">
                <a:latin typeface="Times New Roman" panose="02020603050405020304" pitchFamily="18" charset="0"/>
              </a:rPr>
              <a:t>ÛLURE FORT SOUVERAIN: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2">
            <a:extLst>
              <a:ext uri="{FF2B5EF4-FFF2-40B4-BE49-F238E27FC236}">
                <a16:creationId xmlns:a16="http://schemas.microsoft.com/office/drawing/2014/main" id="{C29CD48A-F28F-844E-BF21-06AFBEF59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905000"/>
            <a:ext cx="39629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   OUVRAGES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DU XVIII</a:t>
            </a:r>
            <a:r>
              <a:rPr lang="fr-FR" altLang="fr-FR" sz="3600" baseline="30000">
                <a:latin typeface="Times New Roman" panose="02020603050405020304" pitchFamily="18" charset="0"/>
              </a:rPr>
              <a:t>E</a:t>
            </a:r>
            <a:r>
              <a:rPr lang="fr-FR" altLang="fr-FR" sz="3600">
                <a:latin typeface="Times New Roman" panose="02020603050405020304" pitchFamily="18" charset="0"/>
              </a:rPr>
              <a:t> SIÈCLE</a:t>
            </a: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2">
            <a:extLst>
              <a:ext uri="{FF2B5EF4-FFF2-40B4-BE49-F238E27FC236}">
                <a16:creationId xmlns:a16="http://schemas.microsoft.com/office/drawing/2014/main" id="{F8965623-5DD9-7D41-A9BD-2B43AB750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905000"/>
            <a:ext cx="29273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 dirty="0">
                <a:latin typeface="Times New Roman" panose="02020603050405020304" pitchFamily="18" charset="0"/>
              </a:rPr>
              <a:t>LE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 dirty="0">
                <a:latin typeface="Times New Roman" panose="02020603050405020304" pitchFamily="18" charset="0"/>
              </a:rPr>
              <a:t>DES DAMES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 dirty="0">
                <a:latin typeface="Times New Roman" panose="02020603050405020304" pitchFamily="18" charset="0"/>
              </a:rPr>
              <a:t>DE CHARITÉ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2">
            <a:extLst>
              <a:ext uri="{FF2B5EF4-FFF2-40B4-BE49-F238E27FC236}">
                <a16:creationId xmlns:a16="http://schemas.microsoft.com/office/drawing/2014/main" id="{CF7FE4E1-17C2-444B-BC6D-F7277DDCB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562" y="243512"/>
            <a:ext cx="9368783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L’ASSOCIATION DES DAMES DE CHARITÉ FUT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FONDÉE EN 1617 PAR SAINT-VINCENT DE PAUL.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CES DAMES N’ ÉTAIENT PAS DES RELIGIEUSES,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CONTRAIREMENT AUX FILLES DE CHARITÉ,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MAIS DES DAMES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QUI SE DÉVOUAIENT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POUR SOIGNER LES PAUVRES,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TOUT EN RESTANT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DANS LE SIÈCLE.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</p:txBody>
      </p:sp>
      <p:sp>
        <p:nvSpPr>
          <p:cNvPr id="189442" name="Text Box 3">
            <a:extLst>
              <a:ext uri="{FF2B5EF4-FFF2-40B4-BE49-F238E27FC236}">
                <a16:creationId xmlns:a16="http://schemas.microsoft.com/office/drawing/2014/main" id="{3E2DCE82-F8A1-774E-9676-EDE123614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725" y="5462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  <p:pic>
        <p:nvPicPr>
          <p:cNvPr id="189443" name="Picture 4" descr="saint-vincent-de-paul">
            <a:extLst>
              <a:ext uri="{FF2B5EF4-FFF2-40B4-BE49-F238E27FC236}">
                <a16:creationId xmlns:a16="http://schemas.microsoft.com/office/drawing/2014/main" id="{4953C53E-5D68-804E-ABB1-8B0B8379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022" y="2468507"/>
            <a:ext cx="3015434" cy="414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Rectangle 5">
            <a:extLst>
              <a:ext uri="{FF2B5EF4-FFF2-40B4-BE49-F238E27FC236}">
                <a16:creationId xmlns:a16="http://schemas.microsoft.com/office/drawing/2014/main" id="{AD519B0C-254E-AE41-8C20-02425FDF2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2488" y="16319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3">
            <a:extLst>
              <a:ext uri="{FF2B5EF4-FFF2-40B4-BE49-F238E27FC236}">
                <a16:creationId xmlns:a16="http://schemas.microsoft.com/office/drawing/2014/main" id="{D3EF9C6F-7AA8-D146-893B-02F8E9AB2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65" y="470684"/>
            <a:ext cx="4536819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LOUISE DE MARILLAC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       (1591-1660)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CRÉE 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CONFRÉRIE DE 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CHARITÉ 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SERVANTES 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PAUVRES MALADES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DONT ELLE SERA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LA SUPÉRIEURE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</p:txBody>
      </p:sp>
      <p:pic>
        <p:nvPicPr>
          <p:cNvPr id="191490" name="Image 5" descr="gaspard-duchange-portrait-of-louise-de-marillac.jpg">
            <a:extLst>
              <a:ext uri="{FF2B5EF4-FFF2-40B4-BE49-F238E27FC236}">
                <a16:creationId xmlns:a16="http://schemas.microsoft.com/office/drawing/2014/main" id="{29D2A295-74B5-4B42-AF17-18AC13488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08" y="304800"/>
            <a:ext cx="465137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>
            <a:extLst>
              <a:ext uri="{FF2B5EF4-FFF2-40B4-BE49-F238E27FC236}">
                <a16:creationId xmlns:a16="http://schemas.microsoft.com/office/drawing/2014/main" id="{B122F8AC-E55A-7248-BF4C-B6FDC1389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762000"/>
            <a:ext cx="7269875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>
                <a:latin typeface="Times New Roman" panose="02020603050405020304" pitchFamily="18" charset="0"/>
              </a:rPr>
              <a:t>LE RELAIS DOIT </a:t>
            </a:r>
            <a:r>
              <a:rPr lang="fr-FR" altLang="ja-JP">
                <a:latin typeface="Times New Roman" panose="02020603050405020304" pitchFamily="18" charset="0"/>
              </a:rPr>
              <a:t>ÊTRE PRIS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PAR DES PERSONNES CHARITABLES.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PERSONNES RELATIVEMENT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INSTRUITES ET DISPONIBLES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DAMES CHARITABLES,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ja-JP">
                <a:latin typeface="Times New Roman" panose="02020603050405020304" pitchFamily="18" charset="0"/>
              </a:rPr>
              <a:t>ECCL</a:t>
            </a:r>
            <a:r>
              <a:rPr lang="fr-FR" altLang="fr-FR">
                <a:latin typeface="Times New Roman" panose="02020603050405020304" pitchFamily="18" charset="0"/>
              </a:rPr>
              <a:t>É</a:t>
            </a:r>
            <a:r>
              <a:rPr lang="fr-FR" altLang="ja-JP">
                <a:latin typeface="Times New Roman" panose="02020603050405020304" pitchFamily="18" charset="0"/>
              </a:rPr>
              <a:t>SIASTIQUES ETC.</a:t>
            </a:r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 descr="filles de charité">
            <a:extLst>
              <a:ext uri="{FF2B5EF4-FFF2-40B4-BE49-F238E27FC236}">
                <a16:creationId xmlns:a16="http://schemas.microsoft.com/office/drawing/2014/main" id="{2B39CC44-06DD-DE47-A659-E1882E94A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66700"/>
            <a:ext cx="3948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8" name="Rectangle 3">
            <a:extLst>
              <a:ext uri="{FF2B5EF4-FFF2-40B4-BE49-F238E27FC236}">
                <a16:creationId xmlns:a16="http://schemas.microsoft.com/office/drawing/2014/main" id="{4D3786A9-8605-DE4C-B106-29CCE7F0E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29" y="1995617"/>
            <a:ext cx="636982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FILLES DE CHARITÉ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STATUTS EN 1646,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RÉVISÉS EN 1655,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APPROUVÉS PAR LE ROI en 1657.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2">
            <a:extLst>
              <a:ext uri="{FF2B5EF4-FFF2-40B4-BE49-F238E27FC236}">
                <a16:creationId xmlns:a16="http://schemas.microsoft.com/office/drawing/2014/main" id="{62EEDE49-ED7D-514C-9A63-A89065D89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396" y="651690"/>
            <a:ext cx="909473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LE MANUEL DES DAMES DE CHARIT</a:t>
            </a:r>
            <a:r>
              <a:rPr lang="fr-FR" altLang="fr-FR" dirty="0">
                <a:latin typeface="Times New Roman" panose="02020603050405020304" pitchFamily="18" charset="0"/>
              </a:rPr>
              <a:t>É</a:t>
            </a:r>
            <a:r>
              <a:rPr lang="fr-FR" altLang="fr-FR" i="1" dirty="0">
                <a:latin typeface="Times New Roman" panose="02020603050405020304" pitchFamily="18" charset="0"/>
              </a:rPr>
              <a:t> OU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FORMULES DE MEDICAMENS FACILES 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PREPARER, DRESS</a:t>
            </a:r>
            <a:r>
              <a:rPr lang="fr-FR" altLang="fr-FR" dirty="0">
                <a:latin typeface="Times New Roman" panose="02020603050405020304" pitchFamily="18" charset="0"/>
              </a:rPr>
              <a:t>É</a:t>
            </a:r>
            <a:r>
              <a:rPr lang="fr-FR" altLang="fr-FR" i="1" dirty="0">
                <a:latin typeface="Times New Roman" panose="02020603050405020304" pitchFamily="18" charset="0"/>
              </a:rPr>
              <a:t>ES EN FAVEUR DES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PERSONNES CHARITABLES, QUI DISTRIBUENT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DES REMÈDES AUX PAUVRES DANS LES VILLES,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&amp; DANS LES CAMPAGNES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i="1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S’ADRESSE A UN PUBLIC PLUS LARGE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QUI N’EST PAS LIMITÉ AUX MEMBRES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LA COMPAGNIE.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3">
            <a:extLst>
              <a:ext uri="{FF2B5EF4-FFF2-40B4-BE49-F238E27FC236}">
                <a16:creationId xmlns:a16="http://schemas.microsoft.com/office/drawing/2014/main" id="{5769151D-B3DB-8240-97DB-3DE0A60EB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0963" y="2068599"/>
            <a:ext cx="176843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Première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Édition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   1747</a:t>
            </a:r>
          </a:p>
        </p:txBody>
      </p:sp>
      <p:pic>
        <p:nvPicPr>
          <p:cNvPr id="196610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5B33983-47E4-784B-800A-F7E8664D9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0"/>
            <a:ext cx="3614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2">
            <a:extLst>
              <a:ext uri="{FF2B5EF4-FFF2-40B4-BE49-F238E27FC236}">
                <a16:creationId xmlns:a16="http://schemas.microsoft.com/office/drawing/2014/main" id="{AC2FFC5B-D8B2-EF43-91A1-8420BEA6F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345" y="37070"/>
            <a:ext cx="1069389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LES AUTEURS SONT: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+ARNAULT DE NOBLEVILLE,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MÉDECIN ORDINAIRE DU ROI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+SALERNE,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CORRESPONDANT DE L’ACADÉMIE ROYALE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DES SCIENCES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+LOYRÉ DU PERRON,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DE LA SOCIÉTÉ LITTÉRAIRE D’ORLÉANS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+VILLAC DE LAVAL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+HARDOUINEAU,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	MÉDECIN DES H</a:t>
            </a:r>
            <a:r>
              <a:rPr lang="fr-FR" altLang="ja-JP" dirty="0">
                <a:latin typeface="Times New Roman" panose="02020603050405020304" pitchFamily="18" charset="0"/>
              </a:rPr>
              <a:t>ÔPITAUX MILITAIRES DE NAMUR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ja-JP" sz="2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>
            <a:extLst>
              <a:ext uri="{FF2B5EF4-FFF2-40B4-BE49-F238E27FC236}">
                <a16:creationId xmlns:a16="http://schemas.microsoft.com/office/drawing/2014/main" id="{57250F5F-0C30-B14C-A7B3-2A5FD72CA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882" y="920621"/>
            <a:ext cx="742062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LE CATALOGUE DE LA BNF RECENSE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NOMBREUSES ÉDITIONS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1747, 1750, 1751, 1754, 1755,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1757, 1758, 1760, 1761,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1765, 1767, 1774, 1782, 1786, 1816.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5" descr="manuel dames - copie">
            <a:extLst>
              <a:ext uri="{FF2B5EF4-FFF2-40B4-BE49-F238E27FC236}">
                <a16:creationId xmlns:a16="http://schemas.microsoft.com/office/drawing/2014/main" id="{24B94C73-18FB-AF48-8D4E-BD9323A6D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1"/>
            <a:ext cx="70866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2" descr="HPIM0740">
            <a:extLst>
              <a:ext uri="{FF2B5EF4-FFF2-40B4-BE49-F238E27FC236}">
                <a16:creationId xmlns:a16="http://schemas.microsoft.com/office/drawing/2014/main" id="{3609E1AA-959B-EE44-A063-2D367A78D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1"/>
            <a:ext cx="76962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3" descr="HPIM0742">
            <a:extLst>
              <a:ext uri="{FF2B5EF4-FFF2-40B4-BE49-F238E27FC236}">
                <a16:creationId xmlns:a16="http://schemas.microsoft.com/office/drawing/2014/main" id="{047F86D5-C72E-4549-B74F-909F41A51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"/>
            <a:ext cx="7924800" cy="637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ext Box 2">
            <a:extLst>
              <a:ext uri="{FF2B5EF4-FFF2-40B4-BE49-F238E27FC236}">
                <a16:creationId xmlns:a16="http://schemas.microsoft.com/office/drawing/2014/main" id="{76B83B91-82F2-5C47-8446-E3CA93FBA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981200"/>
            <a:ext cx="39433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LA MÉDECINE ET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LA CHIRURGIE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>
                <a:latin typeface="Times New Roman" panose="02020603050405020304" pitchFamily="18" charset="0"/>
              </a:rPr>
              <a:t>DES PAUVRES</a:t>
            </a:r>
            <a:endParaRPr lang="fr-FR" altLang="fr-FR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 Box 3">
            <a:extLst>
              <a:ext uri="{FF2B5EF4-FFF2-40B4-BE49-F238E27FC236}">
                <a16:creationId xmlns:a16="http://schemas.microsoft.com/office/drawing/2014/main" id="{B33AEB76-CEE2-9D4D-8DC3-0AC906AD6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3239" y="243512"/>
            <a:ext cx="5304657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DOM NICOLAS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ALEXANDRE (1654-1728),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Bénédictin, de la congrégation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de Saint-Maur,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polygraphe productif,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dirty="0">
                <a:latin typeface="Times New Roman" panose="02020603050405020304" pitchFamily="18" charset="0"/>
              </a:rPr>
              <a:t>publia en 1714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La médecine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i="1" dirty="0">
                <a:latin typeface="Times New Roman" panose="02020603050405020304" pitchFamily="18" charset="0"/>
              </a:rPr>
              <a:t>et la chirurgie des pauvres</a:t>
            </a:r>
            <a:endParaRPr lang="fr-FR" altLang="fr-FR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 dirty="0">
              <a:latin typeface="Times New Roman" panose="02020603050405020304" pitchFamily="18" charset="0"/>
            </a:endParaRPr>
          </a:p>
        </p:txBody>
      </p:sp>
      <p:pic>
        <p:nvPicPr>
          <p:cNvPr id="210946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6B66A3-337D-5746-B31A-872E6119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26" y="0"/>
            <a:ext cx="38369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2947</Words>
  <Application>Microsoft Macintosh PowerPoint</Application>
  <PresentationFormat>Grand écran</PresentationFormat>
  <Paragraphs>950</Paragraphs>
  <Slides>143</Slides>
  <Notes>137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143</vt:i4>
      </vt:variant>
    </vt:vector>
  </HeadingPairs>
  <TitlesOfParts>
    <vt:vector size="150" baseType="lpstr">
      <vt:lpstr>Arial</vt:lpstr>
      <vt:lpstr>Calibri</vt:lpstr>
      <vt:lpstr>Calibri Light</vt:lpstr>
      <vt:lpstr>Helvetica</vt:lpstr>
      <vt:lpstr>Lucida Grande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olivierlafont@wanadoo.fr</dc:creator>
  <cp:lastModifiedBy>Constance MASSON</cp:lastModifiedBy>
  <cp:revision>4</cp:revision>
  <dcterms:created xsi:type="dcterms:W3CDTF">2022-03-08T10:27:06Z</dcterms:created>
  <dcterms:modified xsi:type="dcterms:W3CDTF">2025-02-26T09:37:04Z</dcterms:modified>
</cp:coreProperties>
</file>