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ED"/>
    <a:srgbClr val="FF5D6F"/>
    <a:srgbClr val="1C9FFF"/>
    <a:srgbClr val="FF84E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63" autoAdjust="0"/>
    <p:restoredTop sz="95354" autoAdjust="0"/>
  </p:normalViewPr>
  <p:slideViewPr>
    <p:cSldViewPr snapToGrid="0" snapToObjects="1">
      <p:cViewPr varScale="1">
        <p:scale>
          <a:sx n="87" d="100"/>
          <a:sy n="87" d="100"/>
        </p:scale>
        <p:origin x="-1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1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7055-0712-6843-8FBD-62CD58C20635}" type="datetimeFigureOut">
              <a:rPr lang="fr-FR" smtClean="0"/>
              <a:t>17/11/13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887E-0ADF-174E-AF71-9F61240190B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29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887E-0ADF-174E-AF71-9F61240190B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04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6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3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4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3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0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17/11/13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Pierre d’Hébrail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404040"/>
                </a:solidFill>
              </a:rPr>
              <a:t>p</a:t>
            </a:r>
            <a:r>
              <a:rPr lang="fr-FR" dirty="0" smtClean="0">
                <a:solidFill>
                  <a:srgbClr val="404040"/>
                </a:solidFill>
              </a:rPr>
              <a:t>résente</a:t>
            </a:r>
          </a:p>
          <a:p>
            <a:r>
              <a:rPr lang="fr-FR" dirty="0" smtClean="0">
                <a:solidFill>
                  <a:srgbClr val="404040"/>
                </a:solidFill>
              </a:rPr>
              <a:t>en exclusivité</a:t>
            </a:r>
            <a:endParaRPr lang="fr-F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170">
        <p14:window dir="vert"/>
      </p:transition>
    </mc:Choice>
    <mc:Fallback xmlns="">
      <p:transition xmlns:p14="http://schemas.microsoft.com/office/powerpoint/2010/main" spd="slow" advClick="0" advTm="717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ban vers le bas 3"/>
          <p:cNvSpPr/>
          <p:nvPr/>
        </p:nvSpPr>
        <p:spPr>
          <a:xfrm>
            <a:off x="2437913" y="2033746"/>
            <a:ext cx="4265640" cy="1240937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uban vers le haut 9"/>
          <p:cNvSpPr/>
          <p:nvPr/>
        </p:nvSpPr>
        <p:spPr>
          <a:xfrm>
            <a:off x="137849" y="274637"/>
            <a:ext cx="8889188" cy="2384493"/>
          </a:xfrm>
          <a:prstGeom prst="ribbon2">
            <a:avLst>
              <a:gd name="adj1" fmla="val 33333"/>
              <a:gd name="adj2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pperplate"/>
                <a:cs typeface="Copperplate"/>
              </a:rPr>
              <a:t>Son</a:t>
            </a:r>
          </a:p>
          <a:p>
            <a:pPr algn="ctr"/>
            <a:r>
              <a:rPr lang="fr-FR" sz="6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Anniversaire</a:t>
            </a:r>
          </a:p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01434">
            <a:off x="87584" y="5052161"/>
            <a:ext cx="1657889" cy="16661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6" b="64000" l="9434" r="89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6413" y="3004938"/>
            <a:ext cx="1390624" cy="1967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01092">
            <a:off x="7411858" y="5052164"/>
            <a:ext cx="1657889" cy="16661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6" b="62444" l="9434" r="89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3004938"/>
            <a:ext cx="1568888" cy="19678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39714"/>
                    </a14:imgEffect>
                  </a14:imgLayer>
                </a14:imgProps>
              </a:ext>
            </a:extLst>
          </a:blip>
          <a:srcRect r="60571"/>
          <a:stretch/>
        </p:blipFill>
        <p:spPr>
          <a:xfrm rot="5400000">
            <a:off x="4141865" y="3437948"/>
            <a:ext cx="882730" cy="5752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9919" y="2197465"/>
            <a:ext cx="30813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</a:t>
            </a:r>
          </a:p>
          <a:p>
            <a:pPr algn="ct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 ans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06737" y="3591417"/>
            <a:ext cx="57529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8000"/>
                </a:solidFill>
              </a:rPr>
              <a:t>l</a:t>
            </a:r>
            <a:r>
              <a:rPr lang="fr-FR" sz="3600" dirty="0" smtClean="0">
                <a:solidFill>
                  <a:srgbClr val="008000"/>
                </a:solidFill>
              </a:rPr>
              <a:t>e samedi 30 novembre</a:t>
            </a:r>
          </a:p>
          <a:p>
            <a:pPr algn="ctr"/>
            <a:r>
              <a:rPr lang="fr-FR" sz="3600" dirty="0" smtClean="0">
                <a:solidFill>
                  <a:srgbClr val="008000"/>
                </a:solidFill>
              </a:rPr>
              <a:t>De 19h30 à 22h30</a:t>
            </a:r>
          </a:p>
          <a:p>
            <a:pPr algn="ctr"/>
            <a:r>
              <a:rPr lang="fr-FR" sz="3600" dirty="0">
                <a:solidFill>
                  <a:srgbClr val="008000"/>
                </a:solidFill>
              </a:rPr>
              <a:t>p</a:t>
            </a:r>
            <a:r>
              <a:rPr lang="fr-FR" sz="3600" dirty="0" smtClean="0">
                <a:solidFill>
                  <a:srgbClr val="008000"/>
                </a:solidFill>
              </a:rPr>
              <a:t>our une soirée crêpes-jeux</a:t>
            </a:r>
            <a:endParaRPr lang="fr-FR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900"/>
                            </p:stCondLst>
                            <p:childTnLst>
                              <p:par>
                                <p:cTn id="5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300"/>
                            </p:stCondLst>
                            <p:childTnLst>
                              <p:par>
                                <p:cTn id="6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10" grpId="0" animBg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ulle ronde 1"/>
          <p:cNvSpPr/>
          <p:nvPr/>
        </p:nvSpPr>
        <p:spPr>
          <a:xfrm>
            <a:off x="133673" y="267385"/>
            <a:ext cx="8454753" cy="985981"/>
          </a:xfrm>
          <a:prstGeom prst="wedgeEllipseCallout">
            <a:avLst>
              <a:gd name="adj1" fmla="val -45549"/>
              <a:gd name="adj2" fmla="val 108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RSVP avant le 25 novembre...</a:t>
            </a:r>
            <a:endParaRPr lang="fr-FR" sz="2800" dirty="0"/>
          </a:p>
        </p:txBody>
      </p:sp>
      <p:sp>
        <p:nvSpPr>
          <p:cNvPr id="3" name="Bulle ronde 2"/>
          <p:cNvSpPr/>
          <p:nvPr/>
        </p:nvSpPr>
        <p:spPr>
          <a:xfrm>
            <a:off x="133673" y="1725281"/>
            <a:ext cx="8454753" cy="985981"/>
          </a:xfrm>
          <a:prstGeom prst="wedgeEllipseCallout">
            <a:avLst>
              <a:gd name="adj1" fmla="val 46347"/>
              <a:gd name="adj2" fmla="val 946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...à </a:t>
            </a:r>
            <a:r>
              <a:rPr lang="fr-FR" sz="2800" u="sng" dirty="0" err="1" smtClean="0"/>
              <a:t>pierredheb@gmail.com</a:t>
            </a:r>
            <a:r>
              <a:rPr lang="fr-FR" sz="2800" u="sng" dirty="0" smtClean="0"/>
              <a:t>...</a:t>
            </a:r>
            <a:endParaRPr lang="fr-FR" sz="2800" u="sng" dirty="0"/>
          </a:p>
        </p:txBody>
      </p:sp>
      <p:sp>
        <p:nvSpPr>
          <p:cNvPr id="4" name="Bulle ronde 3"/>
          <p:cNvSpPr/>
          <p:nvPr/>
        </p:nvSpPr>
        <p:spPr>
          <a:xfrm>
            <a:off x="133673" y="3126868"/>
            <a:ext cx="8454753" cy="985981"/>
          </a:xfrm>
          <a:prstGeom prst="wedgeEllipseCallout">
            <a:avLst>
              <a:gd name="adj1" fmla="val -45549"/>
              <a:gd name="adj2" fmla="val 108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...ou au 06.80.05.10.85.</a:t>
            </a:r>
            <a:endParaRPr lang="fr-FR" sz="2800" dirty="0"/>
          </a:p>
        </p:txBody>
      </p:sp>
      <p:sp>
        <p:nvSpPr>
          <p:cNvPr id="8" name="Bulle ronde 7"/>
          <p:cNvSpPr/>
          <p:nvPr/>
        </p:nvSpPr>
        <p:spPr>
          <a:xfrm>
            <a:off x="133673" y="4695337"/>
            <a:ext cx="8454753" cy="985981"/>
          </a:xfrm>
          <a:prstGeom prst="wedgeEllipseCallout">
            <a:avLst>
              <a:gd name="adj1" fmla="val 46347"/>
              <a:gd name="adj2" fmla="val 946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Pour y accéder...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20724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140">
        <p14:glitter pattern="hexagon"/>
      </p:transition>
    </mc:Choice>
    <mc:Fallback xmlns="">
      <p:transition xmlns:p14="http://schemas.microsoft.com/office/powerpoint/2010/main" spd="slow" advClick="0" advTm="514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4631" y="145992"/>
            <a:ext cx="8757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Rendez-vous au </a:t>
            </a:r>
            <a:r>
              <a:rPr lang="fr-FR" sz="3600" dirty="0" smtClean="0">
                <a:solidFill>
                  <a:srgbClr val="FF0000"/>
                </a:solidFill>
              </a:rPr>
              <a:t>15 rue Georges Bernard Shaw :</a:t>
            </a:r>
          </a:p>
          <a:p>
            <a:pPr algn="just"/>
            <a:r>
              <a:rPr lang="fr-FR" sz="3200" dirty="0" smtClean="0"/>
              <a:t>Quand vous arriverez au point que vous indique le GPS, vous verrez deux grilles de prison, prenez celle de </a:t>
            </a:r>
            <a:r>
              <a:rPr lang="fr-FR" sz="3600" dirty="0" smtClean="0">
                <a:solidFill>
                  <a:srgbClr val="FF0000"/>
                </a:solidFill>
              </a:rPr>
              <a:t>gauche</a:t>
            </a:r>
            <a:r>
              <a:rPr lang="fr-FR" sz="3200" dirty="0" smtClean="0"/>
              <a:t> et tapez la formule magique : “</a:t>
            </a:r>
            <a:r>
              <a:rPr lang="fr-FR" sz="3600" dirty="0" smtClean="0">
                <a:solidFill>
                  <a:srgbClr val="FF0000"/>
                </a:solidFill>
              </a:rPr>
              <a:t>5418</a:t>
            </a:r>
            <a:r>
              <a:rPr lang="fr-FR" sz="3200" dirty="0" smtClean="0"/>
              <a:t>“ puis avancez jusqu’à une autre porte vitrée qui sera sur votre gauche. Là, il faut dire l’autre formule magique : “</a:t>
            </a:r>
            <a:r>
              <a:rPr lang="fr-FR" sz="3600" dirty="0" smtClean="0">
                <a:solidFill>
                  <a:srgbClr val="FF0000"/>
                </a:solidFill>
              </a:rPr>
              <a:t>8135</a:t>
            </a:r>
            <a:r>
              <a:rPr lang="fr-FR" sz="3200" dirty="0" smtClean="0"/>
              <a:t>“. Continuez à avancer jusqu’à une porte vitrée ou vous tournerez à gauche et là il y aura un </a:t>
            </a:r>
            <a:r>
              <a:rPr lang="fr-FR" sz="3600" dirty="0" smtClean="0">
                <a:solidFill>
                  <a:srgbClr val="FF0000"/>
                </a:solidFill>
              </a:rPr>
              <a:t>interphone</a:t>
            </a:r>
            <a:r>
              <a:rPr lang="fr-FR" sz="3200" dirty="0" smtClean="0"/>
              <a:t>. Une voix en sortira et vous donnera la suite des informations...</a:t>
            </a:r>
            <a:endParaRPr lang="fr-FR" sz="3200" dirty="0"/>
          </a:p>
        </p:txBody>
      </p:sp>
      <p:sp>
        <p:nvSpPr>
          <p:cNvPr id="7" name="Pensées 6"/>
          <p:cNvSpPr/>
          <p:nvPr/>
        </p:nvSpPr>
        <p:spPr>
          <a:xfrm>
            <a:off x="0" y="0"/>
            <a:ext cx="9144000" cy="6858000"/>
          </a:xfrm>
          <a:prstGeom prst="cloudCallout">
            <a:avLst>
              <a:gd name="adj1" fmla="val 47268"/>
              <a:gd name="adj2" fmla="val 454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Bref... C’est simple en fait !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15766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166</Words>
  <Application>Microsoft Macintosh PowerPoint</Application>
  <PresentationFormat>Présentation à l'écran (4:3)</PresentationFormat>
  <Paragraphs>18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Pierre d’Hébrail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Pierre d’Hébrail</dc:title>
  <dc:creator>mac</dc:creator>
  <cp:lastModifiedBy>mac</cp:lastModifiedBy>
  <cp:revision>43</cp:revision>
  <cp:lastPrinted>2011-11-04T16:36:10Z</cp:lastPrinted>
  <dcterms:created xsi:type="dcterms:W3CDTF">2011-11-03T15:16:27Z</dcterms:created>
  <dcterms:modified xsi:type="dcterms:W3CDTF">2013-11-17T14:23:14Z</dcterms:modified>
</cp:coreProperties>
</file>